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48" y="-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4-11T15:15:15.973"/>
    </inkml:context>
    <inkml:brush xml:id="br0">
      <inkml:brushProperty name="width" value="0.35" units="cm"/>
      <inkml:brushProperty name="height" value="0.35" units="cm"/>
      <inkml:brushProperty name="color" value="#DA0C07"/>
      <inkml:brushProperty name="ignorePressure" value="1"/>
      <inkml:brushProperty name="inkEffects" value="lava"/>
      <inkml:brushProperty name="anchorX" value="-13971.12891"/>
      <inkml:brushProperty name="anchorY" value="-3146.95947"/>
      <inkml:brushProperty name="scaleFactor" value="0.5"/>
    </inkml:brush>
  </inkml:definitions>
  <inkml:trace contextRef="#ctx0" brushRef="#br0">1302 1769,'0'0,"4"0,8 0,4 0,4 0,4 0,2 0,1 0,0 0,1 0,-1 0,1 0,-1 0,5 0,5 0,0 0,5 0,-3 0,-2 0,3 0,-4 0,4 0,-2 0,2 0,-2 0,-2 0,-4 0,4 0,3 0,0 0,2 0,9 0,3 0,2 0,1 0,0 0,-6 0,-1 0,-6 0,0 5,2 0,7 6,1-1,14-1,5 3,0-3,3-1,1 3,-4-2,6 4,-5-3,-3-1,-5 3,0-3,-8-1,3-3,-3-2,0-1,3 9,0 0,4 5,4-2,-1-3,-2-3,-9-2,-3 2,-7-2,3 0,-4-2,1 9,-4-1,6-1,2-2,2-2,7-3,-5-2,5-2,0 0,-2 5,5 0,-6 0,-1-1,-8 5,5-2,-6-1,2-1,5-2,1-1,7-1,0-1,0 0,3 0,4 0,4-1,-2 1,2 0,1 0,-3 0,2 0,-5 0,-4 0,3 0,-4 0,4 0,2 0,4 5,3 1,2-1,-3 0,5-2,1-1,1-1,5 0,1-1,4 5,10 6,3-1,9 0,2-3,4 4,-5-3,-3-1,-3 9,-12-2,4-2,10-2,2-4,2-2,10-2,3-1,0-2,-5 1,7 5,6 5,-8 0,0 5,-6 3,7 4,-15-4,6 2,-3 1,9-4,8 7,19 1,3 2,5-5,-4 1,15 4,-4 2,0-5,9-6,3-5,8-6,-7-3,6-3,-1 4,7-1,0 6,5-1,4 9,-1 4,-3-1,8 1,2 0,3-3,7 5,1 2,16 1,5 1,9 5,1 0,10 5,-6-6,-9-8,-4 4,2 4,4 5,-5-5,4 5,-1 2,-6 0,-2-8,-6 2,5-1,1-2,6-6,1-2,1-6,5-4,-7-5,-7-4,-7 9,-17 4,-5 5,-9-3,5-2,-13-5,1-4,-2-3,4-2,0-2,4-1,-1 0,3 0,-11 1,2-1,-2 1,-1 0,-6 0,0 0,-1 0,-9 0,-4 0,-10 0,3 0,-12 0,-5 0,0 0,2 0,4 0,-1 0,7 0,-8 0,13 0,1 0,-2 0,-11 0,-1 0,-21 0,-9 0,-3 0,12 0,15 0,9 0,19 0,3 0,13 0,-2 0,-8 0,5 0,-9 0,6 0,2 0,-13 0,12 0,-3 0,-7 0,2 0,7 0,-17 0,-8-5,-14-6,-6 0,-9 1,9-19,-4 2,-8-3,-6 0,7-10,-9 5,-1-3,-13 7,-1-3,-7 7,1 2,-1 1,-4 0,-1 0,-12-1,-3 0,-5-1,1 0,-4 5,4-11,-7 0,-3 5,-7 0,-1 2,-1-6,-4 6,-4-5,1-1,2 6,-2 1,3 1,-2 0,1-1,3-1,3-6,-3 5,-4 0,-4 1,2-1,-8 1,-3 4,9-4,5-2,0 0,-2 5,2-6,-2 1,2-6,-3 4,3-4,2 1,3 1,-2 1,7-10,-4 7,2 0,0-2,1 6,-4 2,-5 7,6-4,1-1,-2 4,-5 5,-4 0,2-1,-20 3,-22 13,3 1,0-1,0 1,0-1,0 1,0-1,0 1,-1 0,1-1,0 1,0-1,0 1,-1-1,1 1,0 0,-1-1,1 1,0 0,-1-1,1 1,0 0,-1-1,1 1,0 0,-1 0,1 0,-1-1,1 1,-1 0,1 0,-1 0,1 0,0 0,-1 0,1 0,-2 0,-37-8,-26 4,-9 2,-7 1,8 1,10 1,6-1,10 1,7-1,2 1,-2-1,-3 0,2 0,4 0,2 0,-2 0,2 0,2 0,-3 0,-4 0,1 0,-8 0,-3 0,2 0,4 0,6 0,4 0,-2 0,-3 0,-4 0,-3 0,-14 0,-2 0,-12 0,-5 0,3 5,-7 1,-10 10,4-1,11 0,-1-4,6 1,-4-2,-1-2,4-3,-11-2,-6-1,-22 3,-6 11,-2 1,-9-3,2-2,-2-4,-5-3,4-2,5-2,0-1,11-1,5 1,3-1,8 1,6-1,0 1,4 0,3 0,2 0,3 0,1 0,0 0,-4 0,5 0,0 0,-4 0,0 0,-1 0,-4 0,1 0,-5 0,2 0,-4 0,-2 0,-4 0,-8 0,-1 0,-18 0,-5 0,-15 0,-13 0,0 0,-7 0,-10 0,10 0,2 0,-6 0,12 0,6 0,3 0,6 0,-7 0,9 0,2 0,-1 0,7 0,1 0,8 0,-10 0,-6 0,-2 0,1 0,-14 0,-9 0,-9 0,-6 0,7 0,-13 0,-7 0,-1 0,-6 0,1 0,-3 0,3 0,-2 0,8 0,-2 0,8 0,13 0,7 0,-4 0,-8 0,-15 0,-14 0,-28 0,-36 0,-33 5,-44 6,-62-1,-31 11,-47-3,-19-2,-12-4,9-4,33-3,32-3,39-1,24 9,25 10,24 7,13 8,8 2,3 9,16 5,-1-3,15-3,16-11,28-10,15-10,15-6,21-5,18-3,0-2,15 0,7 0,11 1,0 0,-3 0,-10 1,-17 0,-15 0,-13 0,-21 0,-7 0,-3 0,-6 0,8 0,2 0,15 0,-9 0,2 0,-7 0,-6 0,-16 0,-4 0,7 0,-20 0,-15 0,-16 0,-8 0,1 0,0-5,18-6,17 0,6-4,14-14,15 2,-8-12,1-1,-9 6,4-3,5 3,10 2,27 2,26 7,30 1,29 1,23 4,23 5,17 4,12-2,8-2,-2-5,1-3,-4 3,-1-8,-5 4,1-2,2 5,2 0,2 4,7-2,8-1,16 2,10 4,4-2,11-3,13 3,35-3,28-3,34 4,41-3,38 4,31 4,29 2,22 4,29 2,20 2,5 0,-8 1,-27-1,-28 1,-34-1,-21 11,-20 6,-4 4,2-1,11 12,12-4,28 6,35 0,29-6,12-8,25-6,15-1,1-4,7 8,3 14,20 9,19 12,59 11,33 13,67 5,112 14,47 7,-6 5,-2-4,-40-4,-29-12,-79-10,-74-20,-55-8,-56-9,-51-12,-59-10,-30-8,-43-6,-17-3,-21-2,-18-1,-3 0,-9 0,3 1,5 0,2 1,1 0,-1 0,-1 0,-11 0,-7 0,-17 0,-14 0,-14 0,-20 0,-18 0,-41 0,-79 0,-111 0,-138 0,-161 0,-203 0,-186-5,-143-22,-100-6,-24-30,23-33,70-10,134-9,105 4,128 16,105 14,95 11,71 15,48 1,30 13,13 11,10 11,10 9,8 5,10 5,14 1,14 2,21-1,24-1,27 1,28-1,17-6,29 0,22-1,29 2,38 0,9-1,76-2,95 0,144 2,214 2,202 1,211 1,146 27,75 28,16 22,-47-5,-107-5,-173-16,-123-16,-125-13,-69-5,-72-7,-47-5,-60-1,-47-3,-47-1,-53 0,-42 0,-43 0,-39 0,-30 1,-20 0,-45-3,-8 0,-85-18,-110-11,-180-26,-249-28,-273-48,-199-31,-163 16,-94 18,-21 33,73 32,119 28,140 19,188 14,159 7,129 4,96 0,66 0,56-2,37-1,35-1,44-1,50-1,41 0,61 0,80 0,17 0,106-1,164 1,153 0,208 0,167 0,117 0,85 0,41 0,-13 0,-29 0,-43 0,-50 0,-55 10,-39 22,-20 17,-70-2,-85-7,-108-9,-117-11,-116-8,-114-7,-116-4,-105-2,-113-1,-115 0,-112 1,-142-1,-150 1,-103 1,-57 0,-37 0,66 0,69 0,75 0,72 0,84 0,79 0,58 0,53 0,30 0,29 0,19 5,17 6,33 0,31 4,37-2,26-2,25-4,16 3,27-2,71-6,94-3,112-2,118 0,175 0,136 1,86 1,64 0,-11 0,-6 12,-95 5,-70 6,-87-2,-96-4,-90-4,-105-4,-87-4,-98-2,-92-2,-26 0,-123 10,-121 21,-125 1,-121-2,-149-6,-83-8,-56-5,5-6,20-3,77-2,74-1,57 0,56-1,47 1,44 0,35 1,18 0,31 0,19 0,26 0,31 0,16 0,27 0,26 0,7 0,12 0,17 0,21 0,19 0,52 0,114 0,126 0,174 0,197 0,143 0,108 0,-24 0,-53 0,-110 0,-124 0,-128 0,-119 0,-95 0,-67 0,-53 0,-43 0,-43 0,-57 0,-76 0,-85 0,-136 0,-150 0,-138 0,-106 0,-114 0,-37 0,32 0,118-5,129-1,133 0,124-3,106-5,90 1,68-4,54-1,34 2,26 3,26 4,71 3,107 4,149 1,137 1,146 0,85 1,1 0,-51-1,-91 1,-94-1,-96 0,-98 0,-69 0,-59 0,-33 0,-24 0,-17 0,-43 0,-7 0,-74 0,-96 0,-117 0,-94 0,-67 0,-27 0,11 0,28 0,41-11,43-5,64-6,65 3,62 2,45 0,120 17,-4-1,-1 0,1-1,0 0,0 0,-6-3,36 2,-10 0,0 2,0-1,15 1,236-5,230 3,173 1,125 2,71 0,13 1,-76 0,-110-1,-105 1,-123-1,-99 0,-91 0,-68 0,-61 0,-49 0,-63 5,-38 0,3-3,-1 0,1 0,-1 0,0 0,0 0,1-1,-1 0,-5 2,-129 24,-99 20,-130 13,-170 20,-190 13,-121 15,-101-6,-46-14,56-21,119-22,141-18,168-15,152-8,144-5,165-3,37-1,18 1,1 1,1 0,0 0,0 1,1 0,-1 1,15-2,201-38,137-15,120-1,99-19,61-5,20 13,-43 14,-89 18,-110 3,-116 11,-120 8,-107 6,-73 7,-2 1,0 0,0 0,0 0,0 0,0 0,-1 0,1 0,0 0,0 0,0 0,0-1,0 1,0 0,0 0,0 0,0 0,0 0,0 0,0 0,0 0,0 0,0 0,0 0,0-1,0 1,0 0,0 0,0 0,0 0,-25-1,-104 0,-86 2,-79 0,-56 1,-51-1,-57 0,-11-11,13-6,44-10,55-5,62-1,67 5,69 1,54 6,41 6,26 6,16-2,2 3,-5-3,-1 1,-1 1,-1 3,0-4,10-4,26 11,-6 1,-1-1,1 1,0-1,0 1,0 0,0 0,0 0,0 0,0 0,0 0,0 0,3 0,91-14,58 2,43 4,18 3,-4 2,-20 3,-29 1,-33 0,-33 1,-29 0,-20-1,-15 1,-7-1,-15 0,-16-5,-11 0,-18-6,0-4,0 1,0 2,4-3,1 4,-4-3,-4-3,1-2,-5 2,3 3,-3 5,3-3,2 4,4 1,2 2,3 3,-5 0,7-3,0 0,-4 0,0 1,-6-4,1 0,-10 2,2 1,-4 2,4 1,-7 1,-2 0,-6 2,-7-1,-6 0,-9 0,-3 1,3-1,6 0,1 0,6 0,9 0,4 0,-2 0,7 0,-6 0,0 0,5 0,1 0,0 0,-1 0,5 0,5 0,-1 0,-2 0,3 0,3 0,4 0,2 0,-8 0,0 0,-3 0,1 0,-7 0,3 0,-8 0,-6 0,3 0,0 0,7 0,6 0,7 0,3 0,5 0,1 0,1 0,1 0,-5 0,-7 0,-5 0,-4 0,-9 0,-3 0,-6 0,5 0,7 5,8 1,6-1,6 0,4-2,7 4,6 5,6 5,5 4,2 8,2 2,2 6,-1 11,0-1,0 8,0-4,-1 7,0-1,0 5,6-5,-1-7,1-2,9-6,-1 0,-1 2,-3 1,-3-2,-3 1,3 8,-1-4,0-3,-3-1,0 2,-2 6,5 3,0 1,4 5,5 0,-1 0,-2-2,-4 3,-2 4,-3 4,-2-1,5-3,-1-4,0 2,4 4,0 2,3 9,-1-2,-2-5,-3 1,-1-5,-3-9,-1 0,-1 3,0 4,-1 5,1 3,0-3,-1-3,1-5,0 2,0-3,0 3,0 4,0 7,0 4,0 13,0 7,0 20,0 4,0 21,-5 9,-1-4,1 3,0-10,2-9,1-16,0-12,2-7,0-7,0-6,0-3,1 13,-1 10,0 15,-11 29,1 17,-6 18,-4 3,-3-8,4-1,-7-16,4-10,5-26,5-12,4-15,4-5,3-6,1 1,0 2,1 4,0 14,0 9,0 12,-1 10,0 8,0 22,0 9,0 13,0-3,0 1,0-6,0-18,0-18,0-16,0-7,0-4,0-5,0 1,0 8,0 4,0 12,0 3,-5 16,-6 25,-5 8,-10 11,-3 0,-2-3,-11 2,-5-10,6-19,9-21,4-18,-1-3,5-21,6-6,6-10,-5 3,2-9,3-5,4-3,2 3,3-1,2 0,1-7,-10-1,0 0,-6 4,2 2,3-4,3 4,3 0,2 5,1 0,-3 5,0 4,0-7,1-3,1 2,1-2,1-1,1-2,0-1,0 4,6 20,0 11,4 4,6 11,-2 4,14 1,2-5,3-1,-5-12,-7-10,3-11,1-9,0-5,-4-9,-5-3,5-5,2 0,-4 2,-4-3,1 8,6 8,3 2,-3-9,1 0,5-8,-4-9,1 1,-6-9,0 0,-5-7,1 0,3 1,-4-3,-3 2,-3 2,-3-4,-3 3,-1-4,-1-3,-1-3,1-4,-1 4,1-1,-1-2,1 5,0-2,0 0,5 3,17 19,-1 0,0 8,1-1,-4-5,-6-8,-3-8,1-12,-10-32,0 2,1 1,-1-1,0 1,0-1,0 0,1 1,-1-1,0 0,0 1,1-1,-1 0,0 0,1 1,-1-1,0 0,1 0,-1 1,1-1,-1 0,0 0,1 0,-1 0,1 0,-1 0,0 0,1 0,-1 0,1 0,-1 0,1 0,-1 0,0 0,2 0,9-16,-2-11,3-12,-2-12,-2-6,-3-3,4-10,4 1,-2-4,4-3,-2-6,-3-2,-3-6,-3 1,-1 1,-2-4,-1-3,-1 12,1 4,-1 2,1 12,-1 6,1 4,0 2,0 8,0 5,0 5,0-1,-5-8,-1-9,1-5,-4 10,0 5,-4 12,13 33,0-3,-1 1,1-1,-1 1,1-1,0 1,-1-1,1 1,-1 0,1-1,-1 1,1 0,-1-1,0 1,1 0,-1 0,1-1,-1 1,0 0,1 0,-1 0,1 0,-1 0,0 0,1 0,-1 0,0 0,0 0,-1 4,0-2,0 0,0 0,0 1,0-1,1 1,-1-1,1 1,-3 5,-18 51,-9 38,0 17,4 19,0 19,2 7,6 1,5-10,5-11,4-22,-3-26,3-59,11-63,12-61,7-57,9-52,3-24,4-18,-5-2,1-1,-7 7,8-9,-2-9,-1-11,-2-14,-7-12,-7-1,-8 15,-4 17,-5 28,-2 15,-1 32,0 20,0 14,-1 10,2-3,-1 3,1 8,0 8,0 14,0 16,0 31,0 74,0 12,0 87,-16 116,-11 104,0 86,-23 68,4 10,6-5,11-29,9-53,9-46,5-61,5-50,2-62,1-54,0-45,-1-48,0-36,0-12,0-27,-1-34,0-20,0-23,0-13,0-2,0-8,0 4,0 10,0 13,0 16,0 16,0 5,0 15,-5 10,4 50,1-2,0 0,0-1,-1 1,1 0,-1-1,1 1,-1 0,1 0,-1-1,0 1,0 0,0 0,1 0,-3-2,0 11,0-5,1 0,0 0,0 0,0 0,1 0,-1 0,1 0,-3 7,-22 96,-3 74,-17 84,-1 75,-4 34,-1 17,3-22,6-44,10-49,11-65,8-62,2-50,10-53,3-40,3-12,9-46,7-25,9-21,2-16,-3-5,15-17,-6-3,-6 3,-4 1,9 7,-6 17,-1 12,-6 21,-7 18,-13 61,-2-2,-1-1,1 1,1 0,-1 0,0 0,0 0,1 0,-1 0,1 1,0-1,2-2,-2 6,-1-2,1 0,-1 0,0 0,0 1,1-1,-1 0,0 1,0-1,0 1,0-1,0 1,0 0,1-1,-2 1,1 0,0 0,0-1,0 1,0 0,0 0,-1 0,2 3,27 48,2 42,-6 25,0 21,-7 3,-5 6,-5-6,-4-14,-2-20,3-29,-1-37,1-41,0-10,4-37,4-30,-2-20,4-18,3-6,-3 4,-3-3,2 3,2-4,8 8,-2 13,-3 7,-5 8,-5 4,-4-4,-3-5,-2 1,0-1,-1-8,0 2,0-4,1-19,-1-7,1-12,0-20,0-18,0-15,0-6,-5-24,-1-4,-4-9,-11 6,-14-6,1 2,-1 5,-3 8,6 10,8 18,8 23,6 22,5 5,4 13,2 12,0 7,6 10,0 1,-1 5,0 4,-3 4,0-4,-2 2,-1 0,0 7,0 2,0 1,0-1,-1 10,1 0,0 9,0 30,-11 77,-5 82,-10 98,-21 93,4 45,5 28,9-2,10-18,8-32,6-29,3-27,3-28,17-11,0-14,5-10,-3-23,-4-10,-5-35,-4-25,-3-34,-3-21,-1-22,-1-24,1-31,-1-7,1-27,-1-32,0-32,1-31,0-28,0-24,0-12,0-10,0-11,0 1,0 15,0 6,0 17,0 8,-11 12,1 9,-1 12,-4 0,3 2,3 16,2 11,3 11,1 14,3 15,0 13,0 7,1 7,-1 38,0 4,0 57,1 84,-12 70,-15 79,-17 58,2 31,5 0,9-9,8-30,9-26,5-28,4-27,2-27,0-32,1-21,0-26,-1-21,0-20,-1-21,0-22,0-29,0-38,0-8,0-31,0-47,0-33,0-25,0-22,0-25,0-19,0-27,0-11,0-23,0-12,0-20,0-16,0-9,0-9,10-1,17-3,0 17,9 31,0 20,-1 17,-1 20,2 17,-6 18,-7 15,-8 16,-6 2,-5 9,-2 17,-3 23,0 14,-1 12,1 13,0 8,0 7,1 10,0 3,5 6,1-7,-1 5,5-3,-1 3,-2-6,-1-13,-3-2,0-7,-2-9,9-3,1-2,0-1,-3 2,-2-5,-2-4,-2 1,4-4,0 2,-1-2,-1-3,-2 3,0 9,-1 4,-1 8,0 12,0 12,0 36,-1 50,-4 64,-11 68,-6 53,-9 45,-2 29,3 14,2-6,7-2,6-19,6-5,4 4,4 1,-5 14,-9-1,-11 0,1-6,-13-22,0-17,0-32,2-18,8-28,-3-19,2-18,6-13,0-5,7-5,-1-3,4-3,-7 5,3 0,3-6,-1-1,3-7,3-4,3-11,-3 1,-8-2,0-11,2-7,3-5,5-9,2-23,5-28,0 2,0 0,-1 0,1 0,0 0,0 0,0 0,0 0,0 0,0 0,0 0,0 0,0 0,0 0,0 0,-1 0,1 0,0 0,0-1,0 1,0 0,0 0,0 0,0 0,-1 0,1-33,0-39,1-27,10-40,0-19,1-23,-3-14,-2-20,-3-13,9-9,4-3,4 8,4 16,-4 6,6 15,1 18,-5 21,-5 23,-6 14,-4 22,-5 11,-2 7,-1 15,-1 6,0 10,0 4,0-1,0 6,6 2,1 4,-1-2,0-9,3 1,0-9,4 3,-2-1,-1-1,-3-1,4 0,-3 5,0 0,-3 0,-1 4,-1 4,-2-2,6-1,-1-3,10 3,0 19,-15 25,0-2,1-1,-1 1,1 0,-1 0,0 0,1 0,-1 0,1 0,-1-1,0 1,1 0,-1 0,1 0,-1 0,1 1,-1-1,0 0,1 0,-1 0,1 0,-1 0,0 0,1 1,-1-1,0 0,1 0,-1 1,0-1,1 0,-1 0,0 1,0-1,1 0,-1 1,0-1,0 0,1 1,-1-1,0 1,11 32,-9 26,-3 21,-2 25,0 15,-1 36,2 28,0 24,1 22,-15 22,-6 1,-5 0,-2-7,4-10,5-19,7-13,6-25,3-24,3-20,1-25,1-16,0-11,0-6,0-14,0 0,-1 1,-10 3,-1 3,0 4,2 3,-3 1,3 1,1-4,3-1,1-10,3 1,0-10,1-2,0-8,1-1,-1-5,1 2,-7 2,-9 13,-2 8,2 8,2 5,5-3,3 2,2-5,2-10,1-10,0-10,1-6,0-1,-1-2,1-1,4-13,-5-19,0 1,0 1,0-1,0 0,0 0,0 0,0 0,0 0,0 1,0-1,0 0,0 0,1 0,-1 0,0 0,0 0,0 1,0-1,0 0,0 0,1 0,-1 0,0 0,0 0,0 0,0 0,0 0,1 0,-1 0,0 0,0 0,0 0,0 0,0 0,1 0,-1 0,0 0,0 0,0 0,0 0,1 0,-1 0,0 0,0 0,0 0,0 0,0 0,1 0,-1 0,0 0,0-1,16-25,0-37,3-28,3-26,1-36,8-19,-5-14,6-22,-1-8,5-5,0-17,-7 7,-7-3,-7-1,-7 9,-4 1,-3 4,-2 3,0 2,-1 3,1 1,0 0,0 12,1 15,0 7,0 2,0 11,0-6,-5 2,-1-3,0 12,2 8,-4 3,0 6,2 14,1 8,1 20,3 4,0 8,1 6,0 2,0 2,0 6,1 1,-1-1,0-1,0-1,0-2,0-1,0 4,0 0,0-5,0-2,0-6,0 0,0-6,0-8,0-5,0-2,0 4,0 1,0 10,0 1,0 4,0 3,0 3,0-4,0 6,0 2,0 0,0 5,0-4,0 4,0 10,0-1,0 4,0 3,0-4,0 7,0-10,0 2,0 5,0-3,0 2,0 1,0-4,0 6,0 1,5 7,1-4,-1 4,5 0,-2 4,5-6,-2 4,4 4,-3 4,3 3,7 10,4 1,2 2,7-6,-6-1,-1-1,-6-5,-6-11,-7-4,-4 0,-3-1,-2 0,0-2,-2 6,1 4,0 6,-5-2,1-1,-1-5,2 3,0-3,2-2,1-2,1-7,0-2,-5-6,0-6,0 2,1-4,0 4,3 2,-1-1,2 3,0 8,0 2,0 8,1 0,-12-10,0 3,1-7,1 0,2-5,3 7,2 1,1 2,-5 1,1 1,0 0,1-1,1-4,1-1,1-5,1 0,0-4,0-3,0-4,1-7,-1-3,0-5,0 4,0-3,0 1,0 2,0 1,0 8,0 0,0 2,0-1,0 10,0-1,0-1,0 7,0-1,0 1,0 3,0-5,0 7,0 2,0 1,0 0,0 6,0 0,0 4,0-5,0 3,0-3,0 0,0 3,0 4,0-1,0-2,0-2,0-2,0-3,0 3,0-5,0-2,0 0,0 4,0 1,0 1,0-2,0 0,0 4,0 0,0-1,0-1,0 3,0 0,0 3,0-1,0 4,0 3,0-2,0 3,0-4,-5 2,-1 3,1 1,1 3,1 2,1 0,-5 7,1 16,0 22,2 15,1 18,1 18,1 14,1 7,0 2,0-6,0-3,1-7,-1-8,0-5,0 1,0-3,0 3,0 4,0 20,0 9,0 13,0 26,-5 13,-6 4,0 10,1-2,3-5,1-7,3-10,1-11,2-8,0-2,0-3,1-4,-1 4,1-1,-1 14,0-1,0 10,0-5,0 1,0-5,-5-1,-1-5,1-4,1-5,1 3,1 3,0-1,2-2,0-3,0 14,0-11,1-8,-1-9,0-8,0-11,0-4,0-1,0-1,0-4,0 6,0 8,0 7,0 1,0-1,0 3,0-2,0-7,0-4,5-2,1 4,-1-5,5 1,-2-1,0 5,-2 7,-3 0,-1 10,-1 3,0 5,-1 0,-1 1,1-5,-1-6,1-6,0-5,0-4,0-7,0-2,0-5,0 5,0-8,0-4,5-3,6 2,0-7,-1-1,-3-6,-1-1,-3 6,-1 1,-2 2,0 1,0-6,-1 0,1 0,-1-5,1-5,5-9,6-10,5-13,5-11,-3-21,3-17,-5-21,1-16,-3-14,6-13,3-16,-3-9,2 1,-6-2,2-6,6 1,-3 4,-3 7,-5-4,-5 5,1 5,-2-7,-1 5,-2 2,-2 4,-1 4,0 3,-2 7,1 7,0 0,0 11,-1-3,1-7,0-5,0-4,0 3,0-7,0 5,0 5,0-1,0 6,0 8,0 4,0 3,0-5,0 11,0 0,0 5,0 4,5 15,1 18,-1 55,0 54,-12 49,-7 54,-7 33,-4 38,4 21,-18 21,0 22,-1 15,-9 9,3 0,-2-4,-1-10,9-27,5-31,9-46,9-45,7-44,6-35,2-32,3-16,1-14,-1-19,1-42,15-50,0-38,10-48,3-35,2-41,-6-22,-7-24,-5-11,-7-18,-3-7,-3-9,-2-3,0-5,0 3,0-4,0-7,0 3,1 13,0 7,0 8,0 19,0 22,0 20,5 6,1 11,4 9,5 5,-1 10,-2 13,2 13,-3 20,-2 8,2 16,-2 17,-2 14,-2 24,-1 14,-3 11,0 7,-1 8,0 6,-1 6,1 3,10-3,1 1,-1-5,-1-4,-2-11,-3 3,-2-3,-1 5,-1-1,0 5,-1-6,1-2,0 3,-1 5,1-1,0 4,0 4,0-3,0-2,0 1,0 3,0 2,0 3,0 18,0 23,0 22,0 52,-5 30,-1 48,1 37,0 30,-3 16,-10-4,0 2,2-18,4-7,4-22,3-14,2-28,3-24,0-32,-5-20,1-21,-1-15,5-44,1-6,2-57,0-52,1-42,4-35,4-19,16-5,5 3,-4 0,6-3,-2 12,0 16,3 13,-1 19,-2 24,-7 30,-1 22,-7 32,-19 52,1-2,0 0,0-1,0 1,0 0,0 0,0-1,0 1,0 0,1-1,-1 1,0 0,0 0,0-1,0 1,0 0,0 0,0-1,1 1,-1 0,0 0,0-1,0 1,1 0,-1 0,0 0,0-1,1 1,-1 0,0 0,0 0,1 0,-1 0,0 0,0 0,1-1,-1 1,0 0,1 0,-1 0,0 0,0 0,1 0,-1 0,0 0,1 1,-1-1,0 0,0 0,1 0,-1 0,0 0,0 0,1 0,-1 1,0-1,0 0,1 0,-1 0,0 1,0-1,0 0,1 1,6 46,-3 37,-8 55,-7 12,-12 20,-14 9,-5-4,-10-20,7-25,3-21,5-32,16-32,15-42,4-10,13-40,25-42,13-32,20-22,13-20,7-2,2-3,-2 6,-11 18,-9 24,-13 26,-16 20,-30 66,-5 7,-3 7,-2-1,0 0,0 0,0 0,-1 0,-1 8,-29 104,-15 52,-20 38,-16 19,-1 3,-13-7,1-3,16-41,20-42,20-54,38-83,1 2,-1-1,1 1,-1-1,0 0,1 1,-1-1,0 0,0 0,0 1,0-1,0 0,0 0,0 0,0 0,-1 0,1-1,0 1,-1 0,-1 0,2-3,0 0,0 1,0-1,1 0,-1 0,0 0,1-1,0 1,-1 0,1 0,0 0,0 0,0 0,1 0,0-4,17-81,16-47,17-30,13-24,9-17,10-3,-2 7,2 19,-12 28,-12 30,-55 120,1-4,0-1,1 1,0 1,11-13,-18 23,1-4,0 1,1 0,-1 0,0-1,1 1,-1 0,0 0,1 0,-1-1,0 1,1 0,-1 0,1 0,-1 0,0 0,1 0,-1 0,1 0,-1 0,0 0,1 0,-1 0,1 0,-1 0,0 1,1-1,-1 0,0 0,1 0,-1 0,1 1,5 18,-5-6,-2 3,1-1,-6 24,-30 105,-25 54,-15 27,-15 13,-8 2,-1-9,9-22,14-28,0-37,12-36,17-44,47-61,-1 0,0-1,-1 1,1-1,0 0,-1 0,0 0,1 0,-6 2,6-11,6-10,24-63,21-48,17-38,16-28,15-21,4-14,4 2,-3 1,-5 14,-1 16,-9 18,-9 32,-14 30,-13 26,-16 40,-34 51,-1-1,0-1,0 1,1 0,-1-1,1 1,-1-1,0 1,1 0,-1-1,1 1,-1 0,1-1,-1 1,1 0,-1 0,1-1,-1 1,1 0,-1 0,1 0,-1 0,1 0,0 0,-1 0,1 0,-1 0,1 0,-1 0,1 0,-1 0,1 0,-1 0,1 1,0-1,-1 0,0 0,1 1,-1-1,1 0,-1 1,1-1,-1 1,1-1,-1 1,3 4,-1 0,0 0,-1-1,0 1,0 0,0 0,0 0,-1 7,-6 97,-20 55,-14 43,-20 26,-16 26,-8 11,-4 5,4-9,8-23,12-40,17-50,11-44,23-42,15-59,4-11,25-48,25-61,19-55,10-33,16-31,11-19,9 4,1-6,-11 28,-10 30,-13 31,-19 34,-19 45,-32 76,-18 8,1 0,-1 0,1 0,-1 0,1 0,-1 0,1 0,-1 0,1 0,-1 0,1 0,-1 0,1 0,-1 0,1 1,-1-1,0 0,1 0,-1 1,1-1,-1 0,1 0,-1 1,0-1,1 1,-1-1,0 0,1 1,-1 12,2-4,-1 0,0 1,-1-1,0 1,0 0,-3 9,-43 156,-29 73,-27 52,-18 22,-5 9,9-14,4-29,21-31,13-32,17-48,14-42,15-57,23-62,21-54,22-70,13-58,19-51,4-31,11-36,3-15,2 3,-6 15,-7 24,-11 33,-2 32,-8 35,-8 41,-12 34,-10 37,-22 45,0-1,0 1,0 0,0-1,0 1,0 0,0 0,0-1,0 1,1 0,-1-1,0 1,0 0,0-1,0 1,1 0,-1 0,0-1,0 1,0 0,1 0,-1 0,0-1,0 1,1 0,-1 0,0 0,1 0,-1 0,0-1,0 1,1 0,-1 0,0 0,1 0,-1 0,0 0,1 0,-1 0,0 0,1 0,-1 0,0 0,1 0,-1 1,0-1,0 0,1 0,-1 0,0 0,1 0,-1 1,-10 47,-36 68,-30 61,-36 61,-34 56,-17 19,-20 10,-8-12,13-33,15-39,44-68,105-154,-2 3,-24 23,39-45,1 3,-1-1,1 1,0-1,-1 0,1 1,-1-1,1 0,-1 1,1-1,-1 0,0 0,1 0,-1 1,1-1,-1 0,0 0,1 0,-1 0,1 0,-1 0,1 0,-1 0,0 0,1-1,-1 1,1 0,-1 0,0-1,0 0,0 0,1 0,-1 0,1-1,-1 1,1 0,0 0,-1-1,1 1,0 0,0-1,0 1,0 0,0-1,1-1,0-24,2 1,13-43,35-151,30-66,12-44,1-9,3 11,-2 15,-4 38,-15 45,-13 43,-13 56,-17 43,-12 42,-10 32,-7 39,-4 31,-2 39,-1 39,1 41,-11 78,-31 74,-48 84,-46 73,-36 20,-3-24,12-62,36-94,38-93,34-93,32-88,24-48,1-2,0 0,0 0,0 0,0 0,0 0,0 0,0 0,0 0,0-1,0 1,0 0,0 0,0 0,0 0,0 0,0 0,0 0,0 0,0 0,0-1,0 1,0 0,0 0,0 0,0 0,0 0,0 0,0 0,0 0,0 0,0-1,0 1,0 0,-1 0,1 0,0 0,0 0,0 0,0 0,0 0,0 0,0 0,0 0,0 0,-1 0,1 0,0 0,0 0,0 0,0 0,0 0,0 0,0 0,0 0,0 0,-1 0,1 0,0 0,0 0,0 0,0 0,0 0,0 0,3-22,34-77,26-63,22-44,20-38,13-10,9-11,1 18,-9 21,-15 42,-20 41,-20 41,-22 43,-41 60,-1-2,1 1,-1-1,1 1,-1-1,0 0,1 1,-1-1,1 1,-1 0,1-1,0 1,-1-1,1 1,-1 0,1-1,0 1,-1 0,1 0,0 0,-1-1,1 1,0 0,-1 0,1 0,0 0,-1 0,1 0,0 0,-1 0,1 1,0-1,-1 0,1 0,0 0,-1 1,1-1,-1 0,1 1,0-1,0 1,0 11,0-3,0-1,0 0,-1 1,0-1,-2 14,-10 120,-21 71,-7 61,-12 45,-10 6,3 2,-5-12,6-45,13-56,13-60,23-56,12-76,-3-22,0 1,0-1,0 0,0 0,0 1,0-1,1 0,-1 1,0-1,0 0,0 0,0 1,1-1,-1 0,0 0,0 1,1-1,-1 0,0 0,0 0,1 1,-1-1,0 0,1 0,-1 0,0 0,1 0,-1 0,0 0,1 0,-1 0,0 0,1 0,1-2,1-1,0 1,-1-1,1 0,-1 0,0 0,0 0,0 0,0 0,0-1,1-5,49-110,14-82,20-77,7-41,7-29,4-18,-3 17,-9 30,-6 41,-10 52,-13 59,-23 62,-28 93,-12 12,1 0,-1 0,0 0,0 0,0 0,1 0,-1 0,0 0,0 0,1 0,-1 0,0 0,0 0,0 0,1 0,-1 0,0 0,0 0,1 0,-1 1,0-1,0 0,0 0,0 0,1 0,-1 0,0 1,0-1,0 0,0 0,0 0,1 1,-1-1,0 0,0 0,0 0,0 1,0-1,0 0,0 0,0 0,0 1,0-1,0 0,0 0,0 1,0-1,0 0,2 17,-1-1,-1 0,-2 24,-32 139,-37 120,-21 96,-36 96,-29 86,-9 22,0-10,6-42,23-81,28-85,23-95,29-90,26-79,30-111,0-3,0 0,1 1,-1-1,1 1,0-1,-1 1,2 0,-1-1,0 1,2 5,5-10,6-15,14-83,0-79,0-88,16-77,5-61,16-47,-2-1,15-2,15 33,-6 55,-7 51,-12 59,-13 59,-16 58,-14 47,-16 40,-9 52,2-1,-1 1,0-1,0 1,0 0,0-1,0 1,0-1,0 1,0-1,0 1,0 0,0-1,0 1,0-1,-1 1,1 0,0-1,0 1,0-1,0 1,-1 0,1-1,0 1,0 0,-1-1,1 1,0 0,-1 0,1-1,0 1,-1 0,1 0,0 0,-1-1,1 1,-1 0,1 0,0 0,-1 0,1 0,-1 0,1 0,0 0,-1 0,0 0,-2 5,-1-2,1 1,0-1,0 1,0 0,0 0,-2 5,-44 81,-14 87,-27 60,-23 50,-24 41,2 5,7-17,17-39,22-59,33-76,53-140,2 2,-1 0,0 1,0-1,-1 0,1 0,-1 0,0 0,0-1,-6 7,8-12,1 1,0 1,-1 0,1-1,-1 1,1-1,0 1,-1-1,1 1,0-1,-1 1,1-1,0 1,0-1,-1 1,1-1,0 1,0-1,0 0,0 1,0-1,0 1,0-1,0 0,0 0,1-39,12-126,11-86,22-75,9-46,0-18,6-2,5 22,-1 33,-11 64,-15 71,-13 64,-21 72,-5 69,0-2,0 0,0 0,0 0,0 0,0-1,0 1,0 0,0 0,0 0,0 0,0 0,0 0,0 0,0-1,0 1,0 0,0 0,0 0,0 0,0 0,0 0,0 0,-1-1,1 1,0 0,0 0,0 0,0 0,0 0,0 0,0 0,0 0,0 0,-1 0,1 0,0-1,0 1,0 0,0 0,0 0,0 0,0 0,-1 0,1 0,0 0,0 0,0 0,0 0,0 0,0 0,0 0,-1 0,1 0,0 0,0 1,0-1,0 0,0 0,0 0,0 0,-1 0,1 0,0 0,0 0,0 0,0 0,0 1,-10 17,-15 76,-7 83,3 72,-10 61,-15 119,-15 90,-9 49,-5 22,2-41,17-80,17-116,17-109,14-91,14-73,5-61,3-18,-3-1,0-3,-1 1,0-1,0 1,1-1,-2 0,1 0,0 0,2-5,25-76,4-61,0-49,20-41,11-30,3-14,6 10,-8 38,-13 48,-16 50,-13 63,-22 75,-1-5,0 0,0-1,0 1,0 0,0 0,0 0,0 0,0 0,0-1,0 1,0 0,1 0,-1 0,0 0,0 0,0 0,0-1,0 1,0 0,0 0,1 0,-1 0,0 0,0 0,0 0,0 0,1 0,-1 0,0 0,0 0,0 0,0 0,0 0,1 0,-1 0,0 0,0 0,0 0,0 0,1 0,-1 0,0 0,0 0,0 0,0 0,0 0,1 0,-1 1,0-1,0 0,0 0,0 0,0 0,0 0,0 0,1 1,-1-1,0 0,0 0,4 22,1 97,-5 79,-2 65,-1 35,0 8,6-39,1-56,5-59,6-55,-14-89,0-2,1 0,0 0,0 0,1 0,5 9,-7-14,-1 0,1-1,0 1,-1 0,1-1,-1 1,1-1,0 1,0-1,-1 1,1-1,0 1,0-1,0 0,-1 1,1-1,0 0,0 0,0 0,0 0,0 1,-1-1,1 0,0-1,0 1,0 0,0 0,0 0,0 0,-1-1,1 1,0 0,1-1,2-11,0 5,0 0,0 0,0 0,-1-1,0 1,1-9,33-147,-5-86,-6-79,-8-54,-7-29,-6 3,-2 30,-4 47,0 73,0 73,-1 63,-4 58,6 61,0 2,0 0,0 1,0-1,0 0,0 0,0 1,-1-1,1 0,0 0,0 1,0-1,-1 0,1 1,-1-1,1 0,0 1,-1-1,1 0,-1 1,1-1,-1 1,1-1,-1 1,0-1,1 1,-1 0,0-1,-1 1,1 0,0 2,-1-1,1 0,0 0,0 0,-1 1,1-1,0 1,0-1,1 1,-1-1,0 1,0-1,1 1,-1 2,-26 70,-2 63,3 59,5 51,7 41,5 20,4-18,9-38,7-59,6-59,-15-118,1-1,1 0,8 20,-9-35,-2 2,0-1,0 1,-1-1,1 0,0 0,1 0,-1 1,0-1,0 0,0 0,1-1,-1 1,0 0,1 0,-1-1,1 1,-1 0,1-1,-1 0,1 1,-1-1,1 0,-1 0,1 0,0 0,2 0,4-8,-1 4,-1-1,0 0,0 0,-1 0,1-1,-1 0,0 0,6-9,91-174,42-112,35-111,17-82,-2-3,-5 0,-18 41,-30 51,-7 64,-24 82,-28 79,-33 68,-23 65,-25 47,-1 0,0 0,0 0,0 0,0 0,0 0,1 0,-1-1,0 1,0 0,0 0,0 0,0 0,0 0,0 0,0 0,0 0,1 0,-1 0,0 0,0 0,0 0,0 0,0 0,0 0,0 0,1 0,-1 0,0 0,0 0,0 0,0 0,0 0,0 0,0 0,0 0,1 0,-1 0,0 0,0 0,0 1,0-1,0 0,0 0,0 0,0 0,0 0,0 0,0 0,0 0,1 0,-1 1,0-1,0 0,0 0,0 0,0 0,0 0,0 0,0 0,0 1,0-1,0 0,0 0,-1 18,-5 68,-4 68,-1 65,1 69,-8 66,-13 77,-15 56,-8-7,-3-29,3-68,5-94,18-93,23-116,9-130,7-141,7-119,-1-98,-1-64,12-32,8 20,8 32,6 61,5 74,-9 87,-10 85,-16 92,-11 64,-4 25,0 84,-15 64,-23 39,-22 39,-8 0,-20-10,-9-20,-3-39,17-56,73-126,-1 2,-1 0,0-1,-14 11,23-22,1 0,-1 0,0 0,0-1,0 1,0 0,0 0,0-1,-1 1,1 0,0-1,0 1,0-1,-1 0,1 1,0-1,0 0,-1 0,1 0,0 0,0 0,-1 0,1 0,0 0,-1 0,1-1,0 1,0 0,0-1,-1 1,1-1,0 1,-1-2,-1 1,0-1,1-1,0 0,0 0,1 0,-1 0,0 0,1 0,0 0,0 0,0-1,0 1,0 0,0-6,-4-19,-1-51,4-67,8-22,4-5,15 5,4 23,4 25,6 19,4 14,-1 13,-3 20,-8 13,-31 44,0-3,1-1,-1 1,1-1,0 1,-1-1,1 1,-1-1,1 1,0 0,-1-1,1 1,0 0,-1 0,1 0,0-1,-1 1,1 0,0 0,0 0,-1 0,1 0,0 0,-1 0,1 0,0 1,0-1,-1 0,1 0,0 1,-1-1,2 1,0 6,0-2,0 0,0 0,-1 0,0 0,0 0,0 0,0 7,7 109,-21 61,-19 53,-23 36,-19 11,-10-1,5-43,16-55,34-67,27-116,2 2,-1 0,0 0,1 0,-1 0,1 0,-1 0,1 0,0 0,0 0,0 0,0 0,0 0,1 0,-1 0,1 0,-1 0,2 2,15-66,22-85,16-82,13-54,3-38,14-12,-7 15,6 13,-12 36,-5 49,-11 57,-11 56,-13 50,-32 61,1-5,-1 1,0 0,1 0,-1 0,0 0,1-1,-1 1,0 0,1 0,-1 0,0 0,1 0,-1 0,0 0,1 0,-1 0,1 0,-1 0,0 0,1 0,-1 0,0 0,1 0,-1 0,0 0,1 1,-1-1,0 0,1 0,-1 0,0 1,1-1,8 19,-10 10,1-4,-4 37,-18 130,-30 70,-27 80,-28 25,-16 10,-17-26,6-54,15-79,91-169,-40 47,56-76,-2-4,0 0,-19 17,30-28,-1-1,0-1,0 1,0-1,0-1,0 1,-1-1,1 1,-8 2,10-3,1-2,0 1,0-1,0 0,0 0,1 0,-1 1,0-1,0 0,0 0,0 0,0 0,0-1,0 1,0 0,0 0,0-1,0 1,0 0,0-1,0 1,1-1,-1 1,0-1,0 1,0-1,1 0,-1 1,0-1,0-1,-2-4,1 2,0-1,0 1,1-1,0 0,0 0,0 0,0 0,1-5,-5-94,7-51,2-54,0-49,0-28,20-11,6-6,14 5,6 28,6 42,11 33,-9 50,-1 37,-54 102,2-2,1 0,0 1,0 0,11-11,-17 19,1-2,0 0,-1 1,1-1,0 1,0-1,-1 1,1 0,0-1,0 1,0 0,-1 0,1-1,0 1,0 0,0 0,0 0,0 0,0 0,-1 0,1 0,0 0,0 1,0-1,0 0,0 0,-1 1,1-1,0 0,0 1,0-1,-1 1,1-1,0 1,-1 0,1-1,0 1,0 0,2 2,-1 1,0 1,0-1,0 0,0 1,0-1,-1 1,0-1,1 10,9 92,-7 32,-4 32,-7 21,-12 9,-10 2,-10 0,-1-5,-5-24,7-31,15-40,19-62,6-42,0 1,-1 0,0 0,1 0,-1 0,0 0,0 0,0 0,0 0,0 0,0-1,0 1,0 0,0-1,-1 1,1-1,-1 1,1-1,0-1,51-94,23-57,18-48,5-24,5 0,9 5,-15 30,-6 25,-22 40,-25 40,-44 85,2-2,-1 1,0-1,0 0,0 1,0-1,-1 0,1 0,-1 0,1 0,-1-5,-17 46,-35 76,-34 67,-24 57,-37 69,-31 32,-11 6,4-10,15-37,33-66,39-63,40-62,56-102,0-2,1 1,-1 0,1 0,-1 0,1 0,0 0,0 0,1 0,0 0,-1 5,0-10,0 2,1-1,0 0,0 0,1 0,-1 0,0 1,0-1,0 0,0 0,0 0,0 0,0 1,0-1,0 0,0 0,0 0,0 0,0 0,1 0,-1 1,0-1,0 0,0 0,0 0,0 0,0 0,1 0,-1 0,0 0,0 0,0 1,0-1,1 0,-1 0,0 0,0 0,0 0,0 0,1 0,-1 0,0 0,0 0,0 0,0 0,1 0,-1-1,0 1,14-10,52-82,46-71,45-58,66-66,49-28,37 4,30 10,-1 33,-26 48,-54 56,-58 51,-60 44,-130 66,-1-1,0 1,0 1,1-1,-1 2,1-1,11 1,-17 0,-2 1,0 0,0 1,0-1,0 0,0 1,0-1,0 1,0 0,0-1,0 1,0 0,-1 0,1 0,0 1,-1-1,1 0,-1 1,1-1,-1 1,0-1,1 1,-1 0,1 2,1 3,-1 0,0-1,-1 1,0-1,0 1,-1-1,0 1,0 0,0-1,-2 9,-3 25,-16 59,-46 94,-39 64,-47 52,-42 42,-21 7,-22 1,-14-13,11-36,28-57,52-65,44-65,49-52,45-48,22-34,1 5,1 0,1 0,-1 0,1 0,4-8,24-126,25-79,20-86,30-69,42-52,18-29,22-4,3 33,-8 51,-17 62,-28 82,-53 77,-40 91,-45 64,1-1,0 0,0 0,0 0,0 0,0 0,0 0,0 0,0 0,0 0,0 0,0 1,0-1,0 0,0 0,0 0,0 0,0 0,0 0,1 0,-1 0,0 0,0 0,0 0,0 0,0 0,0 0,0 0,0 0,0 0,1 0,-13 25,-49 103,-46 72,-40 64,-58 65,-22 19,-22 14,8-18,20-34,31-38,38-64,46-59,44-61,46-78,16-10,0 0,0 0,-1 0,1 0,0 0,0 0,0 0,-1 0,1 0,0 0,0 0,0 0,0 0,-1 0,1 0,0-1,0 1,0 0,0 0,-1 0,1 0,0 0,0 0,0-1,0 1,0 0,0 0,-1 0,1 0,0-1,0 1,0 0,0 0,0 0,0 0,0-1,0 1,0 0,0 0,0 0,0-1,0 1,0 0,0 0,0 0,0-1,0 1,0 0,0 0,0 0,1-1,2-18,1 1,12-31,51-115,32-60,27-41,13-26,6 3,1 24,-18 37,-19 50,-29 48,-22 42,-28 46,-30 44,0-3,0 0,0 0,0 0,0-1,0 1,0 0,1 0,-1 0,0 0,0 0,0 0,0 0,0 0,0 0,1 0,-1 0,0 0,0 0,0 0,0 0,0 0,0 0,1 0,-1 0,0 0,0 0,0 0,0 0,0 0,0 0,1 1,-1-1,0 0,0 0,0 0,0 0,0 0,0 0,0 0,0 0,0 0,0 1,1-1,-1 0,0 0,0 0,0 0,0 0,0 0,0 1,0-1,0 0,0 0,0 0,0 0,-2 18,-28 81,-32 68,-39 87,-32 40,-24 30,-8 2,-14-13,15-39,24-57,36-70,39-67,66-83,-2 3,1 1,-1-1,1 1,-1-1,1 0,-1 1,1-1,-1 0,1 1,-1-1,0 0,1 0,-1 1,1-1,-1 0,0 0,1 0,-1 0,0 0,1 0,-1 0,1 0,-1 0,-1-1,2 1,-1-1,1 0,-1 0,1 0,-1 1,1-1,0 0,0 0,-1 0,1 0,0 0,0 0,0 0,0 0,0 1,0-1,0 0,0-2,0-17,2-1,1 1,5-21,45-163,20-73,24-43,10-18,17-1,13 12,5 43,1 43,-17 61,-99 145,54-51,-58 59,43-28,-57 47,1 2,-1 0,1 1,0-1,15-4,-21 8,1 1,-1 0,0 0,0 0,0 0,1 1,-1 0,0 0,1 0,-1 0,6 2,-7-2,0 1,-1 0,1 0,0 0,-1 0,1 1,-1-1,0 1,1-1,-1 1,0 0,0 0,0 0,0 0,2 3,1 0,-1 1,0 0,0 0,-1 0,0 1,3 8,12 63,-2 33,-6 26,-4 33,-3 41,-2 33,-1 18,0 17,-1-7,-10-22,-6-45,0-51,8-58,9-57,19-85,29-75,28-66,17-55,12-41,7-20,-14 17,4 16,-22 41,-16 53,-14 56,-28 53,-17 59,-6 16,-27 70,-26 73,-28 65,-26 60,-42 70,-17 32,-10 23,-2-15,13-41,21-61,36-84,100-185,-3 4,-1 0,-17 18,30-37,-1 0,1 1,-1-1,1 0,0 1,-1-1,1 0,-1 1,1-1,-1 0,1 1,-1-1,1 0,-1 0,1 0,-1 1,1-1,-1 0,1 0,-1 0,1 0,-1 0,0 0,1 0,-1 0,1 0,-1 0,1-1,-1 1,1 0,-1 0,0-1,0 0,0 0,1-1,-1 1,0-1,1 1,-1-1,1 1,0-1,-1 1,1-1,0 1,0-1,0 0,0-1,4-29,1 1,12-44,49-158,16-81,21-47,3-11,-7 6,5 27,-11 44,-9 64,-16 59,-19 66,-47 102,0 0,0-1,1 1,-1 1,1-1,0 0,0 0,0 1,5-4,3 9,-4 15,1 56,-7 51,-3 44,-12 39,-11 44,-21 25,-24 16,-11-2,-13-19,9-48,11-56,36-55,18-62,18-60,5-18,32-92,15-74,27-53,14-40,6-24,11-2,3 4,1 32,-1 27,-11 47,-22 47,-14 44,-25 43,-16 42,-21 27,-2 0,1 0,-1 0,1 0,-1 1,1-1,-1 0,0 0,1 0,-1 1,1-1,-1 0,0 1,1-1,-1 0,1 1,-1-1,0 0,0 1,1-1,-1 1,0-1,0 1,1-1,-1 0,0 1,0-1,0 1,0-1,0 1,0-1,0 1,0-1,0 1,0-1,0 1,0-1,0 1,0-1,0 1,-1 0,-7 72,-11 44,-7 44,-4 45,-11 24,5 5,-10 7,2-22,4-21,2-49,10-40,8-52,19-42,11-58,20-67,11-62,25-56,15-37,24-14,9-2,-6 33,-16 47,-14 47,-21 62,-55 88,0 0,0 0,0 0,0 1,0-1,1 1,0 0,-1-1,1 1,0 0,0 0,5-2,-6 5,-1-1,0 1,0-1,0 1,0-1,0 1,0-1,0 1,0-1,0 1,0 0,0 0,0 0,-1-1,1 1,0 0,-1 0,1 0,0 0,-1 0,1 0,-1 0,0 1,1-1,-1 0,0 0,0 0,1 0,-1 0,0 0,-1 2,3 22,-2-3,-2 38,-28 113,-20 58,-27 65,-26 40,-12 38,-6 10,1-26,7-50,19-68,25-68,28-65,26-59,29-88,36-86,19-74,29-74,23-38,12-18,-4 2,-3 27,-11 42,-6 50,-20 58,-68 117,29-31,-44 57,1 1,-1 0,1 0,1 1,12-9,-19 15,0 0,0-1,0 1,0-1,0 1,0-1,0 1,0 0,1 0,-1 0,0-1,0 1,0 0,0 0,1 1,-1-1,0 0,0 0,0 0,0 1,0-1,0 1,0-1,0 1,0-1,0 1,0-1,0 1,0 0,0 0,0-1,1 3,1 2,0 0,0 1,-1-1,0 1,0-1,0 1,-1 0,0 0,1 8,9 98,-8 52,-4 46,-2 31,0 26,0 0,1-29,0-48,6-51,-1-119,-1-2,9 34,-10-47,0-2,1 0,-1 0,0 0,1 0,-1 0,1-1,0 1,0 0,0-1,1 1,-1-1,0 0,6 4,-7-8,0 3,1-1,0 0,0 0,0 0,-1 0,1 0,0 0,0 0,0 0,-1-1,1 1,0-1,0 1,-1-1,1 0,0 0,-1 0,1 0,-1 0,1 0,-1 0,0 0,2-2,7-14,-1 4,0-1,-1 0,11-25,52-132,12-62,5-45,7-25,-1 1,-7 19,-3 35,-19 58,-24 73,-29 98,-12 19,0 0,0 0,1 0,-1 0,0 0,0 0,0-1,0 1,0 0,0 0,0 0,0 0,0 0,1 0,-1 0,0 0,0-1,0 1,0 0,0 0,0 0,1 0,-1 0,0 0,0 0,0 0,0 0,0 0,1 0,-1 0,0 0,0 0,0 0,0 0,0 0,1 0,-1 0,0 0,0 0,0 1,0-1,0 0,0 0,1 0,-1 0,0 0,0 0,0 0,0 0,0 0,0 1,0-1,0 0,0 0,0 0,1 0,-1 0,0 1,0-1,0 0,0 0,0 0,0 0,0 0,0 0,0 1,0-1,0 0,2 10,-2 1,0 0,0 0,-3 17,-21 137,-16 68,-15 66,-1 37,4 20,-6-12,13-47,10-63,34-208,-1 6,2 46,1-81,-1 5,0-1,1 1,-1 0,0-1,1 1,0-1,-1 1,1-1,0 1,-1-1,1 1,0-1,2 3,-2-4,-1 0,1 0,0 1,-1-1,1 0,0 0,-1 0,1 0,0 0,-1 0,1 0,0 0,-1 0,1 0,-1 0,1-1,0 1,-1 0,1 0,0-1,-1 1,1 0,-1-1,1 1,-1-1,1 1,-1 0,1-1,0 0,6-9,1-1,0 0,-1-1,0 0,9-25,69-158,22-70,16-50,15-7,-1-4,-15 37,-6 41,-23 61,-25 54,-24 68,-43 68,-1-4,1 1,-1 0,1-1,-1 1,0 0,1 0,-1-1,1 1,-1 0,1 0,-1 0,1 0,-1 0,1-1,-1 1,1 0,-1 0,1 0,-1 0,1 1,-1-1,1 0,-1 0,1 0,-1 0,1 0,-1 1,1-1,9 19,-6 1,-1-1,-1 1,-1 23,2 131,-6 61,-2 54,1 29,0 5,1-37,1-55,1-62,11-59,-10-105,0-1,1 1,0 0,0-1,1 1,-1-1,1 1,0-1,4 6,-4-10,-1 1,0-1,0 0,-1 1,1-1,0 0,0 0,0 1,0-1,0 0,0 0,0 0,0 0,0 0,0-1,0 1,0 0,0 0,0 0,0-1,0 1,-1-1,1 1,0-1,0 1,0-1,-1 1,1-1,0 0,0 1,-1-1,1 0,-1 0,1 1,0-3,14-18,-3 2,18-36,51-100,26-57,21-35,10-16,6 6,-5 29,-13 39,-24 48,-23 41,-26 44,-51 59,-2-4,1 1,0-1,0 1,-1 0,1-1,0 1,0-1,-1 1,1 0,0 0,0 0,0-1,0 1,0 0,-1 0,1 0,0 0,0 1,0-1,0 0,-1 0,1 0,0 1,0-1,0 0,-1 1,1-1,0 0,0 1,-1-1,1 1,0 0,-1-1,1 1,-1-1,1 1,-1 0,1 0,-1-1,1 2,3 8,-1-2,0 1,-1 0,-1-1,1 1,-1 17,10 123,-7 69,-3 59,-1 44,-1 32,-1-8,12-24,5-66,1-67,-11-155,14 55,-17-83,0 0,-1-1,1 0,0 0,0 0,0 0,0 0,1 0,0 0,-1-1,1 0,1 1,4 3,-6-6,-1 0,1 0,0 0,0 0,0-1,0 1,0-1,0 0,0 1,0-1,0 0,0 0,0 0,0 0,0-1,0 1,0 0,0-1,0 0,0 1,-1-1,1 0,0 0,2-1,9-6,-2 0,0 0,0 0,-1-1,11-14,13-22,35-54,56-94,11-40,11-20,-3 3,-7 21,-30 46,-30 58,-75 127,0-5,0 0,-1 0,2 1,-1-1,0 1,0-1,1 1,-1 0,1 0,0 0,0 0,0 0,0 1,0-1,0 1,4-1,-5 4,-1-1,0-1,0 1,0 0,0-1,0 1,0 0,0 0,-1 0,1-1,0 1,0 0,-1 0,1 0,-1 0,1 0,-1 0,2 2,7 40,-2 2,-3 62,-3 129,-5 52,20 33,5 5,12-17,-2-60,-5-63,-1-58,-2-52,-20-71,-2-2,1 0,-1 0,1-1,0 1,0-1,0 0,0 1,0-1,1 0,-1 0,1 0,4 2,-2-5,-2 1,0 1,0-1,1-1,-1 1,0 0,0-1,0 1,0-1,0 0,0 0,0 0,0-1,0 1,4-4,20-11,-4 0,26-23,88-94,42-46,34-34,21-5,1 15,-22 34,-27 29,-42 42,-40 35,-85 53,-2 3,29-10,-39 20,-2-3,-1 0,1 0,0 1,-1-1,1 1,0 0,-1 1,1-1,-1 1,0 0,0 0,1 0,3 3,7 11,-3-4,-1 0,0 0,-1 2,16 24,0 12,34 82,49 153,26 114,26 119,47 151,18 67,-12-3,-16-77,-30-116,-34-146,-40-131,-30-111,-58-140,-3-6,1 1,0-1,0 0,0 0,1 0,0-1,0 1,8 5,-5-11,-4 1,-1-1,0 1,0-1,0 0,0 0,1 0,-1 0,0-1,0 1,0-1,0 0,0 0,0 0,0 0,0-1,0 1,0-1,-1 1,1-1,4-4,23-13,-4-1,41-43,132-121,51-67,57-70,29-33,14-38,-14 15,-33 47,-44 64,-64 73,-168 173,0-1,0 1,40-22,-59 48,-4-7,1 0,0 0,-1 0,1 1,0 0,0 0,-1 0,1 0,0 1,-1 0,1 0,-1 0,1 0,-1 1,1 0,-1 0,0 0,0 0,0 1,0-1,0 1,-1 0,5 5,11 13,-5-3,-1 1,-1 1,0 0,-2 0,0 1,9 29,119 353,22 167,36 156,18 92,10 1,8-16,-11-87,-19-133,-42-148,-41-148,-36-120,-75-153,-4-7,1 1,0-1,1 0,0-1,0 1,0-1,1 0,7 4,-9-4,-3-5,0 1,1-1,-1 0,1 0,-1 0,1 0,-1-1,1 1,-1-1,1 1,0-1,-1 0,1 0,0 0,-1 0,1-1,0 1,-1-1,1 1,4-3,8-4,-4 1,-2-1,1 0,-1 0,1-1,-2-1,10-10,108-119,46-71,32-41,29-24,18-6,18 9,5 24,-18 41,-18 51,-178 121,89-36,-102 50,-1 5,55-12,-79 27,-1-2,0 1,1 1,-1 0,1 2,26 5,-21 0,-3 0,-1 1,1 1,-2 0,36 22,-18-4,-3-1,-1 2,38 39,-15-4,77 102,76 144,7 84,7 61,17 76,14 29,-18-34,-28-65,-36-99,-45-104,-98-204,39 56,-62-95,-1-4,1 1,0-2,0 1,1-1,14 10,-16-16,-5-2,1 1,-1-1,1 0,-1 0,1 0,0 0,-1-1,1 1,0-1,0 0,-1 0,1 0,0-1,0 1,-1-1,1 0,0 0,5-3,11-5,-5 1,-1-1,0 0,-1-1,0-1,15-15,22-26,50-68,72-114,36-57,45-46,14-6,5 18,-18 31,-39 54,-41 63,-154 164,-1-3,1 1,0 1,39-19,-47 35,-6-4,1 1,0 0,-1 0,1 0,0 1,0 0,-1 1,1-1,0 1,0 1,-1-1,1 1,-1 0,1 1,-1-1,8 5,0 3,0-1,-2 1,1 1,-1 0,-1 1,0 0,-1 1,16 23,25 33,46 97,75 157,24 76,24 71,19 46,-13-22,-18-43,-43-89,-31-82,-38-93,-28-74,-61-104,-3-3,1 0,0-1,0 1,1-1,-1 0,1-1,7 5,-7-3,-2-4,-1 0,1-1,0 1,0-1,0 0,0 0,0 0,0 0,0-1,0 0,6 0,5 1,-4-2,0-1,0 0,0-1,13-4,-2-6,0 2,39-27,59-44,32-39,17-15,2-4,12-7,-18 26,-24 26,-33 23,-29 26,-73 48,-3-3,1 0,-1 0,1 0,0 0,0 1,-1 0,1 0,0 0,0 0,0 0,-1 1,1-1,3 2,5 7,-5-4,0 0,0 0,-1 1,0-1,0 2,-1-1,10 14,17 31,29 61,53 133,23 79,25 53,31 56,5 5,-2-24,-11-61,-21-80,-39-81,-98-155,43 45,-62-72,0-3,-1 0,1 0,1-1,-1 0,18 9,-18-13,-5-1,1 0,0 0,0 0,0-1,0 1,0-1,0 0,0 0,0-1,0 1,0-1,-1 0,1 0,0 0,5-3,1 2,-1-2,0 0,0-1,-1-1,0 1,0-1,9-9,93-76,14-15,27-22,17 8,-10 12,-4 20,-29 25,-17 23,-15 18,-21 13,-21 13,-45 0,-2-3,0 1,-1 0,1 0,-1 1,1-1,-1 1,0 0,6 5,-3-1,-1-1,0 1,-1 1,0-1,5 11,19 55,14 33,4 5,15 17,4-5,-4-18,-8-26,-2-26,-8-21,-34-29,-3 0,1-1,0 0,-1 0,13 1,41 1,-46-10,-1 3,-1 0,0-2,15-6,-10 2,2-1,23-18,41-42,-11-11,-16 5,-17 9,-16 22,-23 50,0-5,0 0,0 0,0 1,0-1,1 0,-1 0,0 0,0 0,0 1,0-1,0 0,0 0,0 0,0 0,1 1,-1-1,0 0,0 0,0 0,0 0,1 0,-1 0,0 0,0 0,0 0,0 1,1-1,-1 0,0 0,0 0,0 0,1 0,-1 0,0 0,0 0,0 0,1 0,-1-1,0 1,0 0,0 0,0 0,1 0,-1 0,-1 81,-5 59,-1 42,0 12,2-19,12-38,2-46,0-43,-4-40,-1-12,8-16,-2-15,-2-6,-2 0,-3 2,-1 3,-1 4,-1 2,0 2,-11 6,-11 7,-37 10,-26 11,-32 13,-12 12,-3 0,3 0,-1 5,17-7,5-1,15-6,3-2,-6-1,-2-3,-4-5,-2-3,-7-4,-17-2,-1-1,-8-2,2 0,6 1,7-1,6 0,-6 1,3 0,-9 0,-12 0,-20 0,-11-11,-5-5,-31 0,-3-3,-7 3,-7-8,-5-6,11 3,9-1,9 1,2-10,4 0,3 5,3 3,1 7,-3 1,-6-4,1 4,0 4,8 5,8 4,12 4,17 3,4 1,8 0,-3 1,3 0,7 0,-5 0,7-1,1 0,4 0,11 0,5 0,9 0,2 0,10 0,4 0,4 0,2 0,0 0,5 0,-5 0,-1 0,-7 0,-1 0,-5 0,-4 0,-10 0,-3 0,-2 0,0 0,0 0,1 0,1 0,1 0,-4 0,-1 0,1 0,1 0,1 0,-4 0,-15-5,5-1,-3 1,9 1,10 1,-7 0,13-3,-5 0,-4-10,0 0,-2-3,2 3,1 3,-4 5,0 2,1 3,2 3,-5 0,2 0,-4 1,1 0,-9-1,-9 1,3-1,3 0,-5 0,6 0,4 0,5 0,6 0,2 0,8 0,2 0,1 0,4 0,-7 0,4 0,-1 0,-2 0,-7 0,-1 0,-1 0,-5 0,0 0,2 0,-4 0,1 0,-2 0,6 0,-3 0,3 0,1 0,-8 0,0 0,-15 0,-2 0,2 0,6 0,0 0,2 0,-2 0,5 0,-1 0,-7 0,4 0,-7 0,-1 0,4 0,-4 0,-10 0,-1 0,6 0,-3 0,9 0,1 0,8 0,-11 0,1 0,-7 0,5 0,1 0,-3 0,1 0,-5 0,1 0,7 0,-3 0,-3 0,-5 0,-5 0,-9 0,-2 0,3 0,6 0,1 0,-5 0,4 0,4 0,-16 0,3 0,4 0,-4 0,-5 0,5 0,2 0,0 0,-4 0,-10 0,0 0,-10 0,3 0,3 0,-5 0,9 0,5 0,5 0,-3 0,-2 0,-6 0,8 0,7 0,13 0,-1 0,9 0,-1 0,2 0,-4 0,7 0,-3 0,-5 0,6 0,2 0,1 0,2 0,-10 0,5 0,5 0,8 0,6 0,16 0,5 0,7 0,0 0,2 0,-2 0,1-5,7-1,3 0,2 2,5 1,1 0,-1 2,4 1,-2 0,4 0,-2 0,3 0,-3 1,-7-1,-3 0,-3 0,5 0,-1 0,7 0,-1 0,4 0,-1 0,9 0,3 0,8 0,6 0,7 0,5 0,2 0,2 0,1 0,-1 0,-4 0,-6 5,-1 1,-9-1,-4 5,12 4,16-1,22-11,-1-1,1 0,0-1,-1 1,1 0,-1 0,1 0,0 0,0-1,0 1,0 0,-1 0,1 0,0 0,0 0,1 0,-1 0,0 0,0-1,0 1,1 2,11 21,11 8,5-4,-3 6,1-1,-1-1,6-7,10-6,12-7,4-5,8-4,11-3,0-1,1 0,-4 0,-4-1,-11 2,0-1,4 1,-2 0,4 0,-1 0,-1 0,2 0,-2 0,4 0,-2 0,-2 0,-3 0,-2 0,4 0,3 0,0 0,9 0,-8 0,4 0,1 0,2 0,-2 0,1 0,2 0,-9 0,1 0,2 0,3 0,-2 0,2 0,-9 0,3 0,-4 0,-2 0,4 0,-7 0,3 0,0 0,-7 0,0 0,-2 0,6 0,6 0,6 0,0 0,3 0,-7 0,2 0,-4 0,-8 0,-1 0,-3 0,1 0,-6 0,7 0,-5 0,1 0,7 0,1 0,1 0,5 0,-5 0,-1 5,-2 0,0 1,-7-2,-4-1,-1-1,-4-1,3 0,2 4,3 1,8-1,3-1,6-1,7-1,3 0,-1-2,7 0,2 0,7 0,0-1,10 1,5 0,-2 0,2 0,-5 0,1 0,-9 0,0 0,3 0,8 0,-2 0,4 0,-5 0,1 0,-3 0,-5 0,-3 0,-4 0,-2 0,4 0,0 0,4 0,-6 0,15 0,-7 0,9 0,-2 0,12 0,2 0,1 0,11 0,-2 0,-1 0,-4 0,-4 0,-2 0,2 0,-1 0,-6 0,-7 0,-7 0,0 0,-4 0,3 0,8 0,-2 0,4 0,1 0,2 0,-5 0,7 0,5 0,-9 0,0 0,-7 0,-4 0,-10 0,-4 0,-2 0,-6 0,7 0,0 0,7 0,-8 0,-1 0,0 0,-10 0,0 0,3 0,-4 0,-1 0,2 0,-7 0,3 0,-7 0,4 0,4 0,-5 0,-2 0,0 0,-2 0,1 0,4 0,1 0,5-5,-1-1,0 0,-8 2,-2 1,3 0,0 2,-5 1,0 0,-6 0,5 0,7 0,2 1,0-1,6 0,-7 0,4 0,-8 0,5-5,4-1,0 1,-2-4,-6 0,-2 2,3-4,0 2,1 1,-1-3,5 2,0-3,-1 1,14-3,-5 2,8 3,-3-3,1 2,-4-2,-4 1,1 2,1-2,4 2,7-4,-2 2,-5 3,-9-4,-1 3,1-4,-1 2,3 3,4 1,-8 4,3 1,-8 1,4-10,-3 1,4-6,5 2,5 3,-8 3,4 2,-5 3,-2 2,3 1,-2 1,-1-1,3 1,3-1,5 1,-2-1,2 0,2 0,-3 0,1 0,7 0,2 0,2 0,-5 0,-1 0,0 0,-10 0,0 0,-5 0,-2 0,3 0,3 0,-6 0,3 0,-7 0,-2 0,-1 0,-2 0,-4 0,0 0,5 0,-3 0,2 0,5 0,1 0,11 0,6 0,9 0,-2 0,17 0,0 0,10 0,7 0,8 0,-1 0,-1 0,-4 0,-3 0,-8 0,-8 0,-7 0,0 0,-3 0,-2 0,-13 0,-7 0,-12 0,-9 0,-24 5,-21-3,1-2,0 1,0-1,0 1,0-1,1 1,-1-1,0 1,-1-1,1 1,0-1,0 1,0-1,0 1,0-1,0 1,-1-1,1 1,0-1,0 1,-1-1,1 1,0-1,-1 0,1 1,0-1,-1 1,1-1,-1 0,1 0,-1 1,-21 15,-14 5,-5-4,-11 2,-3 7,3-4,-10-3,4-6,2 1,-5 1,7-2,-4 2,6-2,0 2,7-3,0 3,5-3,4-3,3-3,4-2,1 8,1 0,-4-1,-6-3,-4-2,-1-2,3-3,-7 0,2-1,-7 0,3-1,-7 1,0-1,-1 1,0 0,-5 0,-4 0,-5 0,-9 0,-9 0,-7 0,0 0,1 0,10 0,8 0,13 0,3 0,4 0,1 0,2 0,1 0,-5 0,-1 0,0 0,-4 0,-4 0,5 0,-3 0,-7 0,-5 0,-3 0,-1 0,-1 0,5 0,5 0,2 0,4 0,9 0,-2 0,7 0,-3 0,-6 0,-5 0,-5 0,0-5,-2-1,3 1,-1 1,-2-5,-2 2,4-5,3 1,-1-3,-1 2,-3 3,-2 2,-3 3,-7-4,5 2,5 1,0 1,1-9,9 0,5 2,4 1,2-1,1 1,1 3,0 1,-6 3,4-4,1 1,-5 1,0-9,0 0,6 1,-4 4,5 2,-5 3,1-3,-7 0,1 2,-5 1,1-4,-4 1,-2 1,-4 1,3 2,-1 2,-2 0,-6 1,-2 0,4 0,0 0,-5 1,1-1,-1 0,6 0,6 0,0 0,6 0,-2 0,9 0,3 0,7 0,2 0,0 0,-6 0,-2 0,4 0,-5 0,-1 0,1 0,-6 0,6 0,1 0,6 0,23 0,21 0,27 0,26 0,18 0,16 0,12 0,12 0,6 0,11 0,7 0,13 0,2 0,6 0,-3 0,14 0,1 0,-4 0,-11 0,-12 0,-11 0,-4 0,-12 0,-9 0,-3 0,-17 0,0 0,-8 0,0 0,4 0,7 0,-3 0,5 0,0 0,-1 0,-12 0,-2 0,-11 0,-10 0,-9 0,-7 0,1 0,-3 0,3 0,0 0,3 0,-1 0,-2 0,-2 0,-2 0,-3 0,-5 5,-7 6,-18-11,2 1,0 0,0-1,0 1,0 0,0 0,0-1,0 1,0 0,0-1,0 1,0 0,0-1,-1 1,1 0,0-1,0 1,-1 0,1-1,-1 1,1-1,-1 2,-21 19,-14 2,-4 3,-17 1,-8 1,2-1,-5 1,4-6,-4-1,9 1,-3 0,2-4,2-5,-3-4,-4-3,-5-4,1-1,-2-1,-2-1,8 0,-1 0,-1 1,-3-1,2 1,-2 0,-2 0,-3 0,-6 0,-3 0,0 0,-10 0,0 0,1 0,3 0,-1 0,7 0,2 0,8 0,1 0,6 0,5 0,3 0,3 0,7 0,-3 0,-6 0,5 0,-5 0,-5 0,-1 0,2 0,8 0,-4 0,2 0,1 0,-5 0,6 0,1 0,6 0,0 0,6 0,0 0,18 0,22 0,4 0,35 0,32 0,42 0,26 0,22 0,11 0,2 0,-5 0,-3 0,7 0,-6 0,13 0,4 0,9 0,1 0,6 0,-11 0,-3 0,-3 0,-16 0,-11 0,-5 0,-7 0,6 0,8 0,3 0,7 0,-4 0,5 0,-2 0,-6 0,-8 0,4 0,-11 0,-9 0,-5 0,-8 0,-17 0,-10 0,-4 0,-1 0,3 0,4 0,2 0,3 0,6 0,2 0,1 0,-6 0,-7 0,-18 0,-10 0,-10 0,-6 0,-9 0,4 0,-5 0,1 0,6 0,2 0,6 0,-4 0,-1 0,-6 0,-2 0,-5 0,-5 0,-4 0,-3 0,3 0,-1 0,-1 0,-1 0,-1 0,4 0,-1 0,6 0,-2 0,4 0,-2 0,-2 0,3 0,-3 0,4 0,-3 0,4 0,-3 0,3 0,-3 0,3 0,-3 0,-2 0,2 0,-2 0,4 0,-3 0,8 0,-1 0,2 0,-3 0,1 0,7 0,8 0,1 0,1 0,4 0,-1 0,3 0,-3 0,4 0,8 0,3 0,2 0,-5 0,1 0,-1 0,1 0,-11 0,-4 0,-10 0,-9 0,-7 0,-5 0,-3 0,-3 0,0 0,0 0,0 0,0 0,1 0,0 0,5 0,11 0,1 0,10 0,1 0,-2 0,-1 0,-5 0,-6 0,-4 0,-5 0,-3 0,-1 0,-2 0,1 0,-1 0,6 0,6 0,0 0,4 0,-1 0,2 0,-2 0,2 0,-3 0,-3 0,2 0,-2 0,3 0,-2 0,3 0,3 0,4 0,-3 0,1 0,7 0,3 0,5 0,-3 0,3 0,0 0,-7 0,4 0,-7 0,0 0,0 0,-1 0,-4 0,1 0,6 0,-4 0,12 0,6 0,12 0,-2 0,3 0,1 0,0 0,-6 0,-5 0,-10 0,-1 0,3 0,-6 0,4 0,4 0,4 0,5 0,4 0,2 0,1 0,1 0,11 0,0 0,5 0,9 0,-8 0,-8 0,-6 0,-10 0,-6 0,-2 0,-8 0,-4 0,-2 0,-1 0,0 0,1 0,-5 0,0 0,-4 0,6 0,7 0,3 0,11 0,0 0,-7 0,3 0,-9 0,-2 0,-8 0,4 0,1 0,-5 0,7 0,-5 0,0 0,-4 0,6 0,1 0,2 0,-5 0,1 0,-6 0,6 0,-4 0,2 0,-5 0,2 0,-4 0,1 0,8 0,-2 0,-3 0,0 0,7 0,-4 0,7 0,1 0,7 0,-1 0,-5 0,-3 0,-6 0,4 0,-6 0,2 0,-4 0,0 0,-3 0,-4 0,2 0,-3 0,-1 0,-3 0,-2 0,-1 0,-1 0,0 0,4 0,0 0,11 0,5 0,-1 0,7 0,-3 0,0 0,-5 0,-5 0,-4 0,-5 0,3 0,-1 0,-2 0,4 0,-1 0,5 0,3 0,-2 0,-1 0,-4 0,2 0,-2 0,-2 0,-2 0,4 0,-2 0,-1 0,-1 0,-1 0,8 0,0 0,0 0,2 0,4 0,-3 0,2 0,-2 0,1 0,-3 0,3 0,2 0,-3 0,-8 5,1 0,-2 1,3-2,5-1,-2-1,4-1,3 0,2-1,-2 0,-4 0,-4-1,-5 1,-7-5,-9-6,-5-5,-6-4,-9-4,-7-7,-1-2,1-5,-3-5,-3 7,2 2,-2 4,3-3,3 1,4 0,-3-3,-3 6,2 1,1 2,-2 1,2-6,2 1,2-1,2-5,3-4,0-4,1 1,0-8,1 4,-1 3,1 0,-1-6,0-3,0 4,0-11,0 0,0-1,0-4,0-4,0 2,0-3,0 3,0 3,0-2,0 3,0 3,0-4,0-2,0 0,0-2,0 2,0-3,0-1,0-4,0 4,0 3,0 4,0-1,0 8,0 2,0 7,0 7,0 5,0 0,0-4,0-4,0 3,5 7,17 3,5 4,-6 6,-10 1,-5-16,-6-2,-1-12,-2 1,0-8,1 4,0 0,1-5,1-1,0 1,-1-5,2 6,-1 7,0 1,0 7,0 4,0-1,0-2,0 2,0-8,0 1,0-7,0 3,0 5,0 15,0 20,0 32,0 22,0 24,0 27,0 12,0 19,0 7,0-6,0-10,0-12,0-5,5 4,1-6,4 0,0-3,4 0,-2-3,-2-5,-3 14,8-8,3 3,0 1,-4-2,-3-5,-4 2,-3-3,2-8,0-3,-1 9,9-1,-1 0,0-6,1-2,-2-2,-2-1,-4-4,3-5,-1 0,-2 2,-2-3,10-3,-2-8,0-3,-3 3,-3-1,-2-4,-2 0,-2-2,0-3,0-1,-1 2,1-4,-1-3,1-5,0-2,0 2,0-2,0 0,0-2,5-6,6-7,5-6,-1-10,-2-10,-3-6,-9-7,-3-3,-1-2,-7-6,1-1,-4 0,-4-3,2-4,2 1,4 2,-2-7,-3 7,2-2,-3 4,-8 2,2 2,-2 3,4-4,0-4,4-11,-1 6,-2-2,4-2,2-1,4-2,3-2,3-1,1-1,1 0,1 0,-1 0,1-6,-1 1,1-6,-1-5,0-3,0 2,0 3,0-2,0 10,0-3,0-2,0 7,0-4,0-4,0-3,0 1,0-3,0 2,0 4,0-1,0 2,0 2,0-3,-5-8,-1 2,1-4,1-2,1-1,-5 4,2 5,0 4,1 5,2-2,1 7,1-4,1 2,0 0,-5 0,0 2,0 0,1 1,1-5,1 4,1 2,0 5,1-4,0-1,0-1,1-6,-1 5,0 1,0 6,0-5,0 5,0 5,0-1,0-1,0-2,0-2,0-7,0 3,0-6,0 1,0-1,0-4,0 1,0-4,0 1,0 7,0-2,0 7,-5 2,-1 0,1 5,0 6,2-7,1 4,0-8,2-7,0-2,0-6,0-5,1 6,-1-2,0-1,0-4,0 7,0 4,0 4,0-3,0-4,0 0,0 1,0-3,0 2,0-3,0-3,0 6,0-1,0-3,0-3,0 2,0 3,0-7,0 3,0-3,0 3,0 4,0-1,5 3,1 2,-1-2,0 2,-2 6,-1 3,5 1,-1 1,-1-5,5-7,-2 0,-1 0,4-3,3-4,4-4,-1 3,1-7,-3 3,-3 5,1-7,2 4,3 5,-2-2,-3 4,-4 8,2-1,-2 7,-3 1,-2 1,4 10,-1 0,-1 4,-1-2,3 2,-1-4,-1 2,-1-3,-2 2,-2-8,0 2,-1-2,0 3,0-1,0 3,-1 4,1 4,0-3,0 2,0 2,0 1,0 2,0 1,0-4,0-5,0-6,0 2,0-3,0-3,0-2,0 4,0 4,5-1,1 4,-1-2,0 2,-2-2,-1-3,0-8,-2-4,0 4,0 0,0 6,-1-6,1-1,0 0,0 3,0 6,0 0,0-6,0 4,0-3,0 4,0-6,0 4,0-7,0-6,0 4,0-11,0 1,0 6,0-2,0-4,0 8,0 6,-5 23,5 29,0-1,0 0,0-1,0 1,0 0,0 0,0 0,0-1,0 1,0 0,0 0,0 0,0 0,0-1,0 1,0 0,0 0,0 0,0 0,0-1,0 1,0 0,0 0,0 0,-1 0,1 0,0 0,0-1,0 1,0 0,0 0,0 0,-1 0,1 0,0 0,0 0,0 0,0 0,-1 0,1 0,0-1,0 1,0 0,-1 0,1 0,0 0,0 0,0 0,0 1,-1-1,1 0,0 0,0 0,0 0,0 0,-1 0,1 0,-5 22,0 23,2 22,1 17,0 28,2 13,0 5,0 9,0-4,-5-5,-5-13,-1 0,1-11,3-13,1-7,3-1,1-2,2-7,0-1,0 0,1 0,-1 1,1-5,-1 2,0 0,0 2,0-9,-10 0,-7 2,1 2,2 3,-2 3,3 1,4 2,2-5,-2 5,-3-4,0-5,-3 6,2 0,3 2,3-4,3-4,-14-1,0-10,2 3,-2-9,3 3,4-6,4-16,2-17,3-21,2-23,0-10,1-20,-1-5,1-14,-1 1,1-8,-1-2,0-5,0 0,0-4,0 3,0-4,0 3,0-3,0 4,0-3,0-3,0 3,0-3,0 4,0 8,0-1,0 8,0 6,0 7,0 0,0 9,-5-3,-1 8,1 6,1 6,1-5,1 3,0-2,2-3,0-1,0-9,0 5,1-2,-1 1,0-5,0 4,0 1,0-5,0 0,0 0,0-5,0 2,0-6,0 8,0-4,0 2,0 8,0 0,0-2,0-2,5 1,1 0,-1 0,-1 6,-1-5,-1 6,0 0,-2 4,0 0,0 5,0 2,-1-1,1 3,0-4,0 3,0 1,0-2,0 1,0-3,0-4,0-3,0-2,0 2,0-1,0-1,0-1,0-1,0-7,0-1,0 6,0-6,0 7,0-5,0-5,0 0,0 0,0 8,0-5,0 3,0 0,0-5,0 5,0 2,0-5,0 6,5-10,1 0,-1 0,0-3,-2-4,5 2,-2 3,5 8,-1-2,-1-4,-3 7,-2-4,-1 6,-2 1,-1 1,0-5,-1-1,1 6,0-5,-1 5,1 1,0-5,0 0,0-1,5 0,0 0,1 7,4-5,-2 6,5 0,-2 4,-2-5,-2-2,-3-1,-2-2,-1 6,-1 5,0 5,-1 0,1 3,0 3,-1 1,1 18,0 23,0 23,0 29,10 25,1 21,0 25,3 19,-2 11,3 10,-3 1,-2-6,-3-14,2 1,-2-6,-1-5,-1-5,-3-3,0 3,-2-1,1 4,-2-6,1-1,0 3,-1-6,12 4,0 0,-1-6,5-5,-3-13,2-9,-1-10,-4-7,-2-10,-3-8,-2-2,-1-4,-2 3,1 2,-1 4,1-3,-1-2,1-4,11 2,-1-2,1-3,-2-1,-2-8,-3-1,-2-6,-1-6,-1-3,0-4,-1-19,1-11,0-18,-6-13,1-10,-1-13,-9-15,-4-8,0-5,4 4,3-1,5-5,3 1,2-1,1 7,-3 0,-1-4,-10-11,0 4,-4 6,3-2,3 1,4 1,4 1,-3 0,1 6,-9 12,2 5,0 5,4 7,-2 22,12 26,0-2,0 0,-1 0,1 0,0 0,-1 0,1 0,0 0,0 0,-1 0,1 0,0 0,-1 0,1 0,0 0,0 0,-1 0,1 0,0 0,0 0,-1 0,1 0,0 0,-1 0,1 1,0-1,0 0,0 0,-1 0,1 0,0 1,0-1,0 0,-1 0,1 1,0-1,0 0,0 0,0 1,0-1,0 0,-1 0,1 1,0-1,0 0,0 1,0-1,0 0,0 0,0 1,-12 44,1 32,-8 31,2 34,2 22,4 20,4 5,3 8,2 5,2 5,0 2,1-2,-6 10,1-14,-7 0,2-7,0-14,3 2,-4-8,2-20,-4-17,2-24,-4-17,3-22,1-28,4-27,2-36,1-26,3-25,0-25,0-18,1-13,4-19,6-10,1-7,-2-15,3-22,-3-11,-1-14,-3-19,-2-7,-2 2,-2 6,0 7,0 12,-1 22,11 10,6 6,0 19,-1 11,-4 14,-4 13,-3 14,-1 12,2 8,0 12,0 4,-1 13,-2-1,0-1,-1 8,-1-5,0-3,0 1,0-5,-1-3,1 7,0-2,0-2,0 2,0 3,0-3,0 2,0-3,0-3,0 7,0-2,0 3,0 2,0 1,0 9,0-5,0-5,0 0,0 0,0 6,0 2,0 6,0 1,0 5,0-2,0 3,-5-8,-1 3,1-3,1 4,1-7,1-2,0-7,2-2,0 6,0 1,0 1,1-4,-1-1,0 5,0 1,0 1,0 0,0 4,0 6,0-1,-5 3,-1-6,1 1,0 3,2 4,1-3,0 4,-3 1,-1 3,1 1,1 3,1 0,1 0,1 1,1-10,0-6,0-1,0-3,1 4,-1-8,0 4,0-2,0 4,0 5,0 4,0 4,0 2,0 2,0 1,0-5,0 0,0-5,0 0,0 1,0 3,0 1,0 2,0 1,0 1,5-4,1-1,4 1,0 0,-17 7,1 22,3 0,0 0,0 0,-1 0,1 1,0-1,-1 1,1 0,-6-1,-68-10,-35 6,-15 4,-6 1,2 2,-1 0,17 0,12 0,10 0,7 0,15-1,4 0,11 0,5 0,2 0,0 0,5 0,5 0,-1 0,-1 0,1 0,-2 0,3 0,-7 0,1 0,-1 0,3 0,4 0,-2 0,-1 0,-3 0,-2 0,2 0,-1 0,-2 0,5-5,4-1,3 0,-1 2,3 1,1-5,3 2,1 0,-10 2,2 1,-1 1,3 1,3 1,2 0,1-5,2-1,-5 1,-4 1,-1 1,-10 1,3 0,-4 2,-1 0,-2 0,5 0,-1 0,0 1,-2-1,4 0,-1 0,-6 0,4 0,-7 0,0 0,-7 0,1 0,-5 0,-4 0,-3 0,-4 0,5 0,3 0,0 0,-1 0,3 0,-2 0,-3 0,-1 0,2 0,-6 0,-2 0,-1 0,-6 0,-1 0,6 0,2 0,1 0,1 0,-1 0,6 0,-1 0,-6 0,-1 0,-6 0,-2 0,-4 0,6 0,3 0,7 0,2 0,0 0,0 0,10 0,-7 0,-2 0,9 0,-7 0,3 0,-3 0,-1 0,-3 0,-7 0,-1 0,-1 0,5 0,1 0,2 0,10 0,0 0,5 0,2 0,-2 0,-4 0,6 0,-9 0,-3 0,-4 0,-7 0,2 0,-5 0,0 0,1 0,0 0,7 0,2 0,0 0,-1 0,5 0,-5 0,-2 0,-7 0,-6 0,-6 0,1 0,-8 0,-2 0,-12 0,-1 0,0 0,2 0,4 0,2 0,8 0,1 0,2 0,-7 0,5 0,4 0,0 0,0 0,-7 0,-13 0,-1 0,4 0,3 0,3 0,2 0,2 0,-1 0,1 0,0 0,-10 0,-2 0,1 0,-4 0,-13 0,-9 0,-3 0,-11-5,-8-1,-14-4,-6-5,-4-10,14 2,1-2,11 0,4 4,7 6,17 5,11 4,10 3,10 2,4 2,6 0,0 0,-1 0,-3-1,2 1,3-1,9 0,14 0,3 0,12 0,-3 0,-2 0,0 0,-5 0,-5 0,8 0,1 0,9 0,8 0,1 0,-6 5,-1 1,-4 5,0-2,4 0,5 8,1-2,5-1,3-4,3 2,3-3,-4-2,1-2,-10 9,11-2,18-1,14-10,-1-1,1 0,-1 1,0-1,0 1,0-1,0 1,1-1,-1 0,0 1,0-1,1 0,-1 1,0-1,0 0,1 1,-1-1,1 0,-1 0,0 1,1-1,-1 0,1 0,-1 0,0 1,1-1,-1 0,1 0,-1 0,1 0,29 6,23-2,15-2,14-2,6 0,8 0,4-1,9 1,1-1,13 1,10 0,10 0,2 0,5 0,3 0,2 0,-8 0,-4 0,0 0,-9 0,-7 0,-7 0,-12 0,-4 0,-3 0,0 0,5 0,2 0,1 0,-1 0,-4 0,-2 0,-6 0,1 0,-10 0,1 0,-8 0,-7 0,-2 0,-5 0,-5 0,-8 0,-9 0,-1 0,0 0,-4 0,-3 0,-3 0,-3 0,-2 0,4 0,0 0,5 0,4 0,-1 0,3 0,3 0,2-5,8-1,16-4,8-5,10 0,7 4,5 2,3 3,-4 3,1 1,-10 2,-5 0,-5 1,-3 0,-6-1,-1 1,0-1,-3 0,0 0,3 0,-9 0,1 0,-3 0,-2 0,-2 0,3 0,-6 0,4 0,-1 0,5 0,5 0,-2 0,4 0,3 0,8 0,13 0,1 0,11 0,3 0,2 0,16 0,11 0,4 0,-4 0,5 0,2 0,-5 0,-3 0,-2 0,-6 0,-7 0,4 0,-3 0,-3 0,1 0,-3 0,2 0,-2 0,-3 0,-2 0,-2 0,-3 0,-6 0,0 0,-7 0,2 0,0 0,3 0,-3 0,7-5,-9-1,2 1,0 1,3 1,2 0,-4 2,2 1,-4 0,-5 0,-8 0,1 0,4 1,-1-1,0 0,3 0,0 0,-3 0,-1 0,3 0,-1 0,-6 0,-3 0,-1 0,-5 0,4 0,-9 0,1 0,1 0,-3 0,3 0,-4 0,3 0,-3 0,2 0,-2 0,-3 0,-8 0,3 0,-3 0,-4 0,3 0,1 0,6 0,-1 0,1 0,-2 0,4 0,-7 0,5 0,-2 0,4 0,0 0,-2 0,-1 0,3 0,-7 0,4 0,-1 0,-7 0,0 0,-7 0,0 0,1 0,-4 0,-4 0,3 0,-4 0,-2 0,-2 0,-3 0,-1 0,-1 0,-1 0,0 0,0 0,0 0,0 0,0 0,1 0,4 0,1-5,11-1,-1 0,3 2,-2 1,2 0,1 2,-3 1,-3 0,-5 0,-4 0,-2 0,-2 1,5-1,-1 0,6 0,-2 0,0 0,-2 0,-3 0,4 0,-1 0,5 0,3 0,0 0,-14 5,-8 6,-9 10,-5 11,-5 8,-1 12,-6 9,-1 3,1 6,1-7,2 2,1 2,2-2,1 3,-6 8,1-2,0-9,1 1,-4-5,0-2,2 3,1-2,2 4,1-2,1-6,1 3,0 3,0-6,0 4,1-1,-1-1,0 3,0 0,0-1,0-8,0 4,0 5,0 4,0 0,0 4,0 9,0-9,0 8,0 0,0 2,0 1,0 5,0-4,0 4,0-1,0 5,0 0,0 3,0 4,0 4,-11 7,1 3,-1 1,2 0,2-2,3-5,2-13,1-6,1-10,0-3,1 0,-6 0,0 1,0-2,1 0,1 2,1 2,1-4,0-4,1 1,0-9,0 2,1-3,-1 4,0 4,0-6,0-2,0 2,0-1,0 5,0 3,0-1,0 4,0 2,0 2,0-8,0 1,0 2,0-4,0-2,0 1,0-1,0 2,0-1,0-3,0 4,0-3,0 3,0-1,-5 13,-1 4,-4 3,0 5,1 6,3 4,1 9,-3 7,2 8,0 9,-3 20,0 2,2 6,-14 12,1 0,2-5,-6 8,-3-3,5-13,4-13,6-14,5-6,3-8,-2-5,1-5,0-1,-8 8,-1 1,2-1,-2 4,2-2,2-2,4-3,2-2,2 9,-4-7,1-1,0-2,1-2,1-6,1-1,1 0,1 1,0 2,0-5,0 6,1-4,-1 1,0 11,0 2,0 1,0-2,0-1,0-2,0 3,-5 0,-1-7,1-1,1-7,1-6,1-4,0 0,2 4,0 3,0 4,0 3,1 2,-1 7,0 1,0 0,0-1,0-1,0-2,0 10,0 4,0 0,0 9,0 2,0-4,0-5,0-5,0 5,0-8,0-4,0-8,0-7,0-13,0-5,0 2,0-1,0 0,0-5,0-1,0 1,0-10,0-5,0-5,0-7,0-7,0-5,0-6,0-2,0-2,0 5,0-1,0 6,0 0,0 3,0 0,0 2,0-2,0 8,0 2,0-2,0 1,0-4,0-5,0-4,0-4,5-8,6-6,5-8,4-4,4-3,7-2,2-1,5-1,-1 1,5 0,2 0,4 1,1 0,3 0,1 0,-5 0,-6 0,1 0,1 0,-4 0,-3 0,-8 5,-9 6,-8 5,-5 5,-5 8,-7 2,-2 7,-5-1,-5-6,-4-2,3-3,-7-6,3-1,0-5,-7-4,-5-4,-2-3,1-1,-4-2,2-1,-4 0,3 0,-8 1,-3-1,-3 1,3 0,0 0,-5 0,4-5,5-1,0 1,4 1,0 0,3 2,13-4,28 7,-3-1,0 0,1 0,-1 0,0 0,0 0,0 0,0 0,0 0,1 0,-1 0,0 0,0-1,0 1,0 0,0 0,1 0,-1 0,0 0,0 0,0 0,0 0,0 0,0 0,1 0,-1-1,0 1,0 0,0 0,0 0,0 0,0 0,0 0,0-1,0 1,0 0,0 0,0 0,0 0,0-1,0 1,0 0,0 0,0 0,0 0,0 0,0-1,0 1,0 0,0 0,0 0,0 0,0 0,0-1,0 1,0 0,0 0,0 0,0 0,-1 0,1 0,0 0,0-1,0 1,0 0,0 0,0 0,-1 0,31-16,31 0,27 3,10-3,9-3,-2-6,1-4,-16 5,-12 4,-15 1,-14 5,-11 5,-22 3,-27 3,-29 1,-30 13,-25 6,-25 5,-12 9,-12 3,-3-1,-10 11,12-7,5-7,-1-4,8-2,7-6,7-6,17-4,19-4,30-8,53 4,-1 0,-1 0,1 0,0 0,0-1,0 1,0 0,0-1,-1 1,1-1,0 1,0-1,0 0,0 1,0-1,1 0,-1 0,-2-1,6-1,-3 1,1 0,0 0,0 0,0 1,0-1,0 0,0 1,1-1,-1 1,0 0,1-1,-1 1,1 0,2-2,57-34,30-10,19-5,13 3,-8-1,-12 5,-14 10,-14 5,-27 4,-50 26,2 0,1 0,-1-1,1 1,-1 0,1 0,-1-1,1 1,-1 0,1-1,-1 1,0-1,1 1,-1-1,0 1,1-1,-1 1,0-1,0 1,1-1,-1 1,0-1,0 1,0-1,0 1,0-1,0 0,0 1,0-1,0 1,0-1,0 1,0-1,0 1,0-1,0 0,-1 1,1-1,0 0,-10-1,4-1,0 1,-1 1,1-1,-1 1,-11-1,-106-5,-49 13,-54 9,-39 2,-28-2,-19-3,7-4,16-2,43-4,53-1,43-1,61-11,87 10,1 1,0 0,0-1,-1 0,1 1,0-1,0 0,0 0,0 0,0 0,0-1,0 1,1 0,-1-1,0 1,1-1,-1 0,-1-1,4-1,-1 2,0 0,0 0,0 0,0 0,1 0,-1 0,1 0,-1 0,1 0,0 0,0 0,0 0,0 0,0 0,0 1,1-1,-1 0,1 1,1-3,10-10,1 0,28-21,72-45,29-8,23-9,19-4,-7 7,-14 4,-31 20,-33 14,-38 24,-53 26,-11 5,-59 33,-67 33,-66 23,-58 16,-23 2,-24-13,-13-16,-2-22,2-19,0-17,15-10,26-8,41-3,51-2,50 0,42 0,36-3,48 6,1 1,1-1,-1 1,0-1,1 1,-1-1,1 0,-1 0,1 0,-1 0,1 0,0 0,-2-2,2-3,1 3,-1 0,1 0,0 0,0 1,0-1,1 0,-1 0,1 0,-1 0,1 1,1-4,33-58,31-25,42-23,47-15,24-2,32-5,23 16,0 10,-5 22,-32 20,-37 11,-63 17,-97 37,2 1,-1-1,1 0,0 1,0-1,-1 0,1 0,-1 0,1 0,-1 0,1 0,-1 0,0-1,1 1,-1 0,0-1,0 1,0-1,0 1,1-3,-10 2,4 0,-1 0,1 0,-1 1,1 0,-1 0,1 0,-1 0,0 1,-9 0,-133-1,-88 22,-131 34,-105 6,-124-3,-78-12,-75-13,-29-13,-18-9,60-7,74-4,99-1,113-2,125 1,109-1,92-3,91-2,22-1,6 3,4 4,0-1,0 1,0 0,0-1,1 1,-1 0,1 0,-1-1,1 1,0 0,0 0,0 0,0 0,1 0,-1 0,0 0,1 0,1-2,55-76,39-50,39-39,37-33,44-38,21-9,8-1,-12 22,-33 40,-40 47,-147 123,4-1,26-34,-48 56,4-4,1 1,-1-1,1 1,-1-1,0 0,0 1,1-1,-1 1,0-1,0 0,0 1,0-1,0 0,0 1,0-1,0 0,0 1,0-1,0 0,0 1,0-1,0 1,0-1,-1 0,1 1,0-1,-1 1,0-2,0 1,-1 1,1-1,-1 1,1-1,-1 1,1 0,-1 0,1 0,-1-1,1 1,-1 1,1-1,-1 0,0 0,-1 1,-35 4,4 4,-44 15,-232 75,-168 36,-179 14,-121-4,-92-29,-27-31,15-31,82-29,115-44,143-33,155-16,317 55,-118-49,166 55,5 0,0-1,0-1,1-1,1 0,-28-24,31 26,6 2,0 0,1 0,0-1,0 0,0 0,1-1,0 1,0-1,1 0,0 0,-4-14,-1 7,4 0,2 0,-1 0,2 0,0 0,1 0,2-15,-4-16,15-69,10-68,3-26,17-16,22-27,38-16,29 7,35 4,28 16,6 33,-18 47,-19 33,-36 42,-43 34,-67 45,-12 9,-56 27,-82 36,-81 34,-134 36,-125 31,-154 27,-115 0,-87-12,23-40,74-40,115-38,152-29,145-21,127-17,175 4,5-1,0 0,0-1,0-1,-20-7,26 10,4 0,1 0,0-1,-1 1,1-1,0 1,-1-1,1 0,0 1,0-1,0 0,0 0,0 0,0 0,0 0,0 0,0 0,0 0,0 0,1 0,-1 0,0 0,1-1,-1 1,1 0,0-1,-1 1,1 0,0-3,-5 0,4 0,1 1,0 0,0 0,1-1,-1 1,1 0,0 0,-1-1,1 1,1 0,-1 0,2-3,20-78,15-47,10-50,15-47,24-71,18-34,19-49,-1-6,11-5,-10 24,-4 41,-20 60,-27 70,-30 62,-50 134,8 0,-1-1,0 1,1-1,-1 0,-1 1,1-1,0 1,-1-1,1 0,-1 1,0-1,0 1,0 0,0-1,0 1,0 0,-1-1,1 1,-1 0,0 0,1 0,-1 1,0-1,0 0,0 1,-3-3,-12 2,7 0,-2 0,1 1,0 1,0 0,0 0,0 1,0 0,-21 6,-44 11,-86 32,-167 73,-90 32,-123 29,-101-4,-70-11,-51-38,-46-37,0-78,70-70,554 23,-277-77,325 71,-256-117,311 116,0-6,3-4,-80-61,104 70,5-4,1-2,-87-103,97 104,6-3,1-1,3-2,-30-66,24 38,8 5,3-1,-16-79,-46-367,28-86,45-95,39-90,44-63,24-35,17 46,-3 101,-9 124,-24 151,-21 149,-21 120,-21 96,-10 95,0 6,-1-1,0 0,1 1,-1-1,0 1,0-1,0 1,-1-1,1 1,0-1,0 1,-1-1,1 1,-1-1,1 1,-1-1,0 1,0-1,-1-1,-1 1,2 3,-1-1,0 0,1 1,-1-1,0 1,1-1,-1 1,1 0,-1 0,1 0,0-1,-1 1,1 1,0-1,-1 0,1 0,0 0,-2 3,-48 43,-36 43,-32 23,-21 6,-10-1,8-25,18-24,26-25,19-20,20-13,20-15,36-3,1 4,0 1,0-1,0 0,0 0,1 0,-1 0,1 0,-1 0,1 0,0 0,0-1,0-3,-2-24,1 4,1-32,3-143,20-125,29-165,41-91,29-52,12-2,-3 50,-19 93,-23 122,-27 116,-28 102,-32 145,0 3,0 0,-1 1,1-1,-1 0,0 1,-1-1,0 0,1 1,-3-8,4 11,-1 2,0 0,0-1,-1 1,1 0,0-1,0 1,0 0,0 0,-1-1,1 1,0 0,0-1,-1 1,1 0,0 0,-1 0,1-1,0 1,-1 0,1 0,0 0,-1 0,1 0,0-1,-1 1,1 0,0 0,-1 0,1 0,0 0,-1 0,1 0,-1 0,-15 13,0 4,3 1,-16 25,-66 119,-33 58,-37 74,-28 55,-18 34,-9 16,29-34,27-57,45-66,45-76,63-140,-12 50,18-60,3-6,1 0,0 0,0 0,1 13,5 71,7 29,0 34,0 35,-4 15,3-5,3-8,4-26,9-26,-4-34,-3-30,-15-71,-3-1,1 0,0 0,1 0,0-1,6 9,-5-10,-2-1,0 0,1-1,-1 1,1-1,0 0,0 0,0 0,0-1,5 2,3-3,-3 1,1 0,-1-1,0-1,1 0,11-2,5-6,-1 2,37-18,79-43,27-21,-1-3,-2 10,-24 18,-30 19,-97 41,1 0,-1 1,21-3,-31 7,-2-1,1 0,0 0,-1 0,1 1,0-1,-1 1,1 0,-1 0,1 0,-1 0,1 0,-1 0,0 1,1-1,-1 1,3 2,-1 4,-1-2,0-1,0 1,-1 0,0-1,0 1,0 0,-1 0,0 1,1 7,4 28,-2 54,-4 92,-5 61,-1 42,0 26,1-12,2-39,0-60,8-59,-1-145,-4 2,1 0,0 0,0 1,0-1,0 0,1 0,0 0,-1 0,1-1,1 1,-1 0,1-1,-1 0,1 1,4 3,-1-9,-3 3,0-1,1 0,-1 0,1 0,-1 0,1 0,-1-1,0 0,1 0,-1 0,0 0,1 0,-1 0,0-1,0 0,0 1,0-1,-1 0,1-1,2-2,33-23,-5 0,35-40,155-177,77-104,65-66,45-16,36-7,-14 47,-48 68,-70 85,-84 81,-74 67,-150 90,-2-2,1 0,-1 0,1 1,-1-1,1 1,-1 0,1 1,0-1,-1 1,1 0,0 0,-1 1,1-1,0 1,-1 0,8 3,-5-1,-4 0,0 0,1 0,-1 0,-1 1,1-1,0 1,-1-1,0 1,0 0,0 0,0 0,-1 0,1 1,-1-1,0 0,0 0,-1 1,1 4,1 30,-2-4,-1-1,-8 52,-43 197,-41 101,-31 90,-32 87,-8 4,5-39,20-92,29-113,39-110,63-182,-11 48,20-65,11-27,36-105,49-102,29-64,23-50,17-25,2 12,-10 36,-23 54,-29 61,-44 70,-45 104,-10 20,-32 72,-45 85,-32 71,-42 39,-14 7,-11-25,19-50,119-159,-55 51,84-89,-2 5,-1 0,0 0,0-1,0 1,-7 2,10-4,1-1,0 0,0 1,-1-1,1 0,0 0,-1 0,1 0,0 0,-1 0,1 0,0-1,-1 1,1 0,0-1,0 1,-1-1,1 1,0-1,-2-1,1 0,0 0,0 0,1 0,-1 0,1 0,0 0,0 0,0 0,0-1,0 1,0 0,-1-5,-4-53,10 24,0-4,15-62,55-164,26-36,5-6,0 28,-15 63,-22 60,-27 57,-30 81,-6 15,-2 22,-2-5,0 0,-3 22,-4 150,-3 138,0 121,17 154,34 30,35-12,37-83,-79-406,68 163,-81-241,2 1,2-1,3-1,34 44,-44-66,-1-4,1-1,2-1,0-1,1-1,0-1,32 18,-21-15,-5-6,1-2,1 0,0-2,0-2,53 9,-12-14,-9-1,1-3,120-17,-15-14,187-60,294-125,81-58,34-49,-14 7,-60 20,-103 56,-138 66,-158 66,-268 111,-4-5,0 0,21 0,-34 3,-1 0,1 0,-1 0,0 1,1 0,-1 0,1 1,-1-1,9 5,-7 1,-4-5,0 0,0 1,0 0,0 0,0 0,-1 0,0 0,1 0,-1 1,0-1,-1 1,3 6,-1-2,-1 1,0 0,-1 0,1 0,-2 0,0 18,6 32,-9-4,-20 109,-65 260,-47 108,-33 84,-18 21,27-51,30-104,39-128,39-122,48-209,0-3,1 0,1 0,1 29,7-49,-7 2,1-1,0 1,-1-1,1 0,0 1,0-1,0 0,0 0,0 0,0 0,1 0,-1 0,0 0,0 0,1 0,-1 0,1-1,-1 1,2 0,1 0,-1-1,0 0,0 0,1 0,-1 0,0 0,0 0,1-1,-1 0,0 1,5-3,17-10,-1 1,-1-1,-1-2,38-31,229-174,106-92,119-81,72-30,27 10,-9 43,-50 83,-105 86,-109 76,-286 108,0 3,69-9,-113 26,-2-3,0 0,-1 0,1 0,0 1,-1 1,1-1,0 1,-1 0,0 1,0 0,0 0,0 0,0 1,0 0,10 9,-5-1,-5-3,-1 0,0 0,0 1,-1-1,0 1,-1 1,0-1,0 1,-1-1,0 1,-1 0,0 13,11 40,-6-1,-4 94,-7 290,-13 163,-4 115,2 72,5-64,3-107,5-160,14-154,-5-271,0-4,16 67,-13-100,-5-1,0-1,1 1,-1 0,0-1,1 1,0-1,-1 1,1-1,0 0,0 0,0 0,0 0,1 0,-1 0,1-1,-1 1,1-1,-1 1,1-1,0 0,0 0,-1 0,1-1,0 1,0-1,0 1,0-1,0 0,0 0,3-1,14 3,-5-5,0 0,-1-1,1-1,-1 0,0-1,0-1,20-13,50-31,78-64,187-142,72-64,69-41,21 9,-17 35,-37 75,-61 74,-81 65,-283 101,0-2,0 1,0 1,-1 3,57 4,-70 1,-2-2,0 2,-1-1,0 2,0 0,0 1,-1 0,0 1,0 1,23 19,-19-5,-2-4,0 1,-2 0,0 1,-1 0,-1 1,-1 1,9 29,11 28,-6-1,20 120,30 324,-2 124,-12 35,5-4,-2-90,-3-121,-6-140,-42-260,25 70,-32-124,-3-5,0 1,1-1,0 0,1 0,0 0,0-1,1 1,-1-1,2-1,6 7,-7-10,-3-1,1 0,-1-1,1 1,0-1,-1 0,1 0,0 0,0 0,0-1,0 0,-1 0,1 0,0 0,0-1,0 1,0-1,0 0,-1 0,1 0,0-1,3-1,23-9,-6 0,-1-1,0-2,34-27,189-153,79-77,51-54,41-37,20 3,-34 46,-59 63,-85 76,-83 75,-169 100,-2-2,0 0,0 0,0 1,0-1,0 1,1 0,-1 0,0 1,1 0,-1 0,1 0,-1 0,0 1,0 0,1 0,7 3,-5 5,-3-4,-1 0,0 1,0-1,0 1,-1 0,0 0,0 0,0 0,-1 0,0 0,0 1,-1-1,1 1,-1 0,0 10,9 50,-5 121,17 223,-3 72,23 38,9-45,7-80,-3-109,-6-99,-43-169,0-4,0 0,1 0,17 26,-22-33,0-4,0-1,1 0,-1 0,1 0,0 0,0 0,0 0,0-1,0 1,1-1,-1 0,1 0,3 1,-4 1,-1-3,1 0,-1 0,1 0,-1-1,1 1,-1-1,1 0,-1 0,1 0,-1 0,1 0,-1-1,1 1,-1-1,1 1,3-2,0-1,0 0,0 0,0 0,-1-1,0 0,1 0,-1 0,4-6,58-52,0-21,11-20,-7 8,-5 6,-14 16,-54 71,4-2,0 0,-1 0,1 0,-1 0,0 0,0 0,0 0,-1 0,1 0,-1-6,-10 7,7-1,0 1,-1 1,1-1,-1 0,1 1,-1 0,0 0,0 0,0 0,0 1,-1-1,1 1,0 0,-6 0,-62-11,-63-1,-315-43,-310-27,-347-48,-316-81,-262-65,-237-70,-197-76,-118-62,-28-37,42-5,128 45,254 80,288 87,327 79,351 83,306 64,276 47,242 31,51 10,15 2,223 5,377 24,395 59,408 58,336 54,268 53,152 29,12 13,-130-9,-237-37,-342-51,-381-53,-357-46,-294-42,-222-24,-165-24,-50-7,-9-1,4 6,-34-3,-85 24,-70 14,-83 8,-83 11,-96-3,-69 6,-63-13,3-13,32-13,76-21,87-30,102-11,226 28,-76-26,111 31,2-3,1 0,0 0,-17-11,28 16,2 0,1 0,0 0,0 0,0-1,0 1,0-1,0 1,0-1,1 0,-1 1,0-1,1 0,0 0,-1 0,1 0,0-1,-2-3,6 0,-2 2,1 1,-1 0,1 0,-1 0,1 0,0 0,0 0,1 0,-1 1,1-1,-1 1,1 0,0-1,-1 1,5-2,22-14,0 1,33-14,177-55,158-12,238 13,229 18,210 21,154 17,140 14,18 26,-74 6,-220 3,-255-3,-266-3,-226 0,-183-3,-120-7,-43-4,1 0,0 0,0 0,0 0,0 1,0-1,0 0,0 0,0 0,0 0,0 0,0 0,0 0,0 0,0 1,0-1,0 0,0 0,0 0,0 0,0 0,0 0,0 0,0 0,0 1,0-1,0 0,0 0,0 0,0 0,0 0,0 0,0 0,1 0,-1 0,0 0,0 1,0-1,0 0,-73 10,-163 20,-184 9,-289-2,-331-5,-330-51,-357-99,-292-83,-252-105,-123-38,-1-17,136-1,213-4,334 31,411 58,413 64,343 64,452 124,-94-47,109 39,77 32,0 1,0-1,0 1,0-1,0 1,0-1,0 1,0-1,0 0,0 0,1 1,-1-1,0 0,0 0,1 0,-1 0,1 0,-1 0,1 0,-1 0,1 0,0 0,-1-2,-9-5,10 7,0 0,0 0,0 0,0 0,0 0,0 0,0 0,0 0,0 0,0 0,1 0,-1 0,0 0,1 0,-1 0,0 1,1-1,-1 0,1 0,0 0,-1 0,1 1,1-2,2-2,0 1,0 0,1 0,-1 0,1 1,8-4,20-22,62-19,123-91,160-88,162-94,301-86,289-47,336-25,322-4,266 71,222 84,90 99,-87 85,-218 68,-325 46,-410 29,-415 13,-361 16,-477-27,-15 5,79 18,-120-21,-13-3,0 0,0 1,0-1,0 1,-1 0,1 1,0-1,-1 0,0 1,4 3,-6-5,-1 0,1 0,-1 0,1 0,-1 0,0 0,1 0,-1 0,0 0,0 0,0 0,0 0,0 0,0 0,0 0,0 0,0 0,0 0,0 0,-1 0,1 0,0 0,-1 0,1 0,-1 0,1 0,-1 0,1-1,-1 1,0 0,1 0,-2 1,7 7,-11-1,0 0,0 0,-1-1,0 0,-1 0,0-1,0 0,0 0,-1-1,-12 6,-171 119,-98 52,-151 74,-211 81,-257 40,-342 44,-386 2,-292-8,-283-38,-81-86,64-86,231-78,365-71,434-47,413-31,632 16,-137-31,256 30,14 2,0-2,-32-13,50 18,-1 1,1-1,0 0,-1 0,1 0,0 0,0-1,0 1,1-1,-1 0,1 1,-1-1,1-1,0 1,0 0,-2-4,-9-1,11 5,1-1,0 0,-1 1,1-1,0 0,1 1,-1-1,1 0,0 0,0 0,0 0,0 1,1-1,1-6,0 1,2 0,-1-1,1 1,0 1,1-1,0 1,9-11,9-31,11 4,1 2,50-49,226-241,163-132,204-114,236-90,213-13,237 48,230 79,169 110,82 131,-43 115,-184 101,-313 92,-342 50,-328 25,-545-59,-12 7,120 38,-166-46,-11 0,37 20,-54-25,1-1,-1 1,0 0,0 0,0 1,0-1,-1 1,1 0,-1 0,0 0,3 5,7-4,-11-1,1-1,-1 1,-1-1,1 1,0 0,-1 0,0 0,0 0,0 0,0 0,-1 0,1 0,-1 0,0 0,0 0,-1 0,1 0,-1 0,0 0,0 0,0 0,0 0,-1 0,0-1,-3 7,1 12,-5-4,-2-1,0 1,-1-1,0-1,-27 25,-141 181,-96 96,-118 116,-146 116,-190 120,-222 79,-261 97,-267 31,-202-3,-119-59,46-100,221-162,333-158,376-147,339-141,461-106,8 0,-1 0,1-1,-1-1,-19-4,35 5,0-1,-1 1,1 0,0-1,0 0,0 1,-1-1,1 0,0 0,0 0,0-1,0 1,1 0,-1-1,0 1,1-1,-1 0,1 1,-1-1,1 0,0 0,-1 0,1 0,0 0,0 0,0-4,-10 2,10 0,0-1,1 1,-1 0,1-1,0 1,0 0,1-1,-1 1,1 0,0-1,0 1,1 0,-1 0,4-7,5-10,1 1,1 1,26-33,40-51,143-132,320-271,236-145,223-88,217-63,155 10,128 49,74 70,-32 139,-119 128,-246 132,-270 110,-282 82,-534 73,-7 6,122 10,-181-3,-8 0,-1-1,1 2,28 12,-40-15,0 1,0-1,0 2,0-1,0 0,-1 1,0 0,1 0,-1 0,-1 0,1 1,3 5,5-3,-8 0,0 1,0-1,-1 1,0 0,-1 0,0 0,0 0,-1 0,0 0,0 1,-1-1,0 0,0 0,-1 1,0-1,-1 0,1 0,-5 12,-2 37,-6-5,-3-1,-40 82,-142 285,-110 136,-135 150,-158 127,-199 75,-201 71,-212 9,-152-42,-85-97,51-148,210-188,279-176,284-143,412-151,189-38,-1-1,1-1,-38-3,47 3,9-2,-1 0,1-1,-1 0,1 0,0-1,0 0,0 0,-10-7,15 8,0 0,0 0,1-1,-1 1,1-1,-1 1,1-1,0 0,0 0,0 0,1 0,-1 0,1-1,-1 1,1 0,0-1,1 1,-2-6,-5-5,6 4,0-1,1 1,0 0,1 0,0 0,1 0,3-11,4-10,1 0,24-48,36-75,95-135,230-314,134-145,159-119,108-65,132-2,92 47,125 96,93 117,29 155,19 152,-74 148,-126 148,-815 67,353 51,-456-30,1 12,191 59,-270-67,-2 9,-1 3,145 79,-187-91,-6 3,0 2,-2 2,-1 1,-1 2,53 60,-55-61,-10 1,0 0,-2 1,-1 1,-2 1,-1 1,15 47,-5-24,-9 0,-3 0,-2 1,7 81,-1-10,-9 181,-16 270,-48 82,-69 104,-95 66,-144 58,204-605,-211 319,187-383,-376 400,320-421,-2-5,-272 171,218-199,-620 278,561-314,-649 161,656-227,-711 56,745-116,-15-11,-403-59,469 25,-14-16,-426-142,489 125,-6-17,-406-230,460 225,0-16,5-7,-191-180,224 179,7-8,5-5,-158-239,179 238,7-15,6-4,-82-216,65 140,-97-437,139 385,-30-425,68-314,104-7,88 48,77 91,73 103,-220 580,186-268,-181 328,1 6,166-156,-151 183,1 5,230-143,-217 170,6 3,271-99,-235 113,6 8,226-33,-221 70,1 3,288 16,-257 11,418 84,-412-46,363 135,-389-102,361 202,-382-182,284 226,-331-225,235 249,-283-263,-4 9,104 161,-133-180,-7 3,-3 3,36 100,-45-100,-8-1,-4 1,13 94,-12-66,4 211,-26-172,-19 160,-13-169,-60 228,20-184,-103 212,60-228,-206 289,132-257,-279 261,221-278,-379 251,283-250,-418 183,366-225,-474 129,-516 17,-51-173,32-181,1027 15,-517-132,583 107,-436-177,536 172,-390-220,474 235,4-14,-199-163,255 192,8-5,2-2,2-2,-76-108,91 125,9-3,3 0,1-2,2 0,2-2,-16-55,11 53,11 1,2 0,2-1,2 0,-2-63,2 54,7 0,3 0,18-107,-2 83,1 7,57-136,-20 90,106-163,192-185,138-43,169-16,150 14,142 50,145 86,87 105,79 102,-7 124,-45 146,-865-47,389 113,-460-96,331 143,-444-151,1 13,169 107,-252-138,-3 6,-3 4,133 128,-165-149,-8 4,-1 1,-2 2,-2 1,-2 2,26 51,-25-47,-10-5,-3 1,-1 1,-2 0,-2 1,7 56,-8-36,-5-2,-4 1,-2-1,-13 91,-1-57,-5-2,-56 170,14-107,-112 210,-217 232,192-377,-212 209,-410 237,-254-26,-234-75,-161-107,-74-137,47-176,209-145,989-20,-431-86,565 78,-3-16,-241-89,333 107,7-7,1-3,1-3,3-3,-81-60,105 79,10-4,1-2,1-1,1-1,1-2,2 0,0-1,-29-53,25 56,11-2,2-1,1 0,1-1,2 0,1-1,1 0,-5-46,0 24,8 3,3 0,2 0,2 0,10-59,3 28,3 1,3 0,36-84,7 3,91-155,192-227,159-63,192-23,173 19,171 49,118 75,69 120,34 116,31 121,-57 144,-155 111,-206 70,-707-151,311 145,-393-157,-5 9,-1 4,105 78,-144-98,-8 1,-1 1,-2 2,-1 1,-1 2,34 50,-38-58,-8 0,-2 2,-1 0,-1 0,-1 1,-1 1,11 50,-3-33,-11-3,-1 0,-2 1,-1 82,0-51,-8 3,-15 84,-4-63,-55 163,28-137,-73 133,-151 162,161-295,-169 168,147-193,-277 182,243-195,-332 134,270-144,-322 68,325-116,-421 21,419-58,-453-61,470 27,-11-11,-216-82,248 65,-6-14,-200-117,257 117,-4-11,-223-189,262 193,2-11,4-4,-91-125,119 135,3-7,5-3,-74-167,83 158,8-5,-59-247,64 217,-23-295,53 285,18-274,10 286,67-288,-43 289,110-259,-89 262,123-200,-118 247,3-1,110-118,-110 139,9 0,116-88,-127 119,1 2,2 3,111-47,-94 51,0 7,178-38,-112 46,261-5,-223 43,302 48,-227 0,262 93,330 187,50 129,-28 95,-105 33,-139 10,-496-456,186 265,-237-294,-10 4,74 161,-107-193,-7 1,-4 2,25 118,-41-127,-6-4,-3 0,-4 162,-15-144,-2-6,-5-1,-44 147,10-112,-1-5,-114 206,54-157,-220 278,157-281,-325 286,240-276,-394 232,288-234,-419 160,-537 53,-137-131,-14-165,1025-108,-490-64,601 32,-494-130,606 119,-451-188,552 193,3-11,2-5,-156-111,214 139,6-7,2-2,2-2,2-3,-81-103,91 115,10-2,3-1,1-2,2 0,2-1,2-2,-16-56,6 49,14-2,1 0,3-1,2 0,-1-74,6 53,5 3,4 0,27-133,-3 94,2 5,70-153,173-271,88-3,101 6,109 28,-349 353,296-162,348-77,130 102,124 94,149 106,94 111,67 124,-94 72,-215 26,-247-9,-276-43,-500-161,166 93,-238-116,-9-3,-1 1,-1 0,0 2,-1 0,-1 0,0 2,-1 0,14 19,-11-20,-11-5,1 0,-2 1,0 0,0 0,0 0,-2 1,1-1,-2 1,1 0,-2 0,0 0,0 15,6 7,-7-5,-2 0,-1 0,-2-1,-14 52,-4 4,-59 126,-129 195,-134 121,-125 92,-171 54,-172 22,-122-78,626-459,-433 175,402-218,-500 111,519-174,-596 35,598-83,-595-67,612 23,-540-152,573 113,-485-221,545 208,-407-268,477 268,3-11,-221-216,273 240,2-10,5-4,-108-172,130 183,8-3,4-1,4-2,-35-118,33 97,12 0,5-1,-12-133,19 103,10-1,14-170,9 154,70-306,-30 254,96-231,150-198,75 31,60 51,66 61,-339 371,269-169,-256 204,-1 5,188-63,-128 73,364-71,367 38,136 134,93 132,30 134,-36 125,-68 97,-181 42,-706-400,254 229,-363-278,-3 9,132 165,-190-209,-8 4,-3 3,79 153,-94-169,-11-1,-3 1,-2 1,23 111,-27-111,-8-2,-3 1,-3 0,-4 89,-5-71,-5-7,-2 0,-36 120,10-65,-97 204,41-161,-120 175,-266 234,-196 41,-245-7,-232-65,-276-90,-182-152,-141-206,-75-234,80-216,130-178,223-98,284-9,847 467,-296-266,412 316,11-10,-146-174,203 223,11-7,3-2,-66-121,89 153,13 0,2 0,2-2,-31-110,31 110,13 7,1-1,2-1,-1-96,6 91,5 3,3 0,2 1,18-70,0 21,5 10,48-104,151-241,99-56,97-37,140-30,133-2,128 48,186 73,166 103,169 111,193 150,149 150,101 158,27 141,-91 92,-179 71,-306-27,-330-50,-740-365,261 204,-367-254,-11 0,-2 3,-2 3,76 98,-94-121,-13-1,-1 0,-1 1,-2 0,-1 1,-1 1,-1 0,11 44,-3-35,-13-8,0 1,-2 1,-2-1,-1 0,-1 1,-5 41,8-16,-9-1,-3-2,-24 86,3-27,-60 129,-105 158,-91 71,-100 48,-174 53,-211 23,-198-19,-247-63,-237-111,-170-120,-145-121,-23-147,11-160,134-146,212-95,278-66,909 345,-362-238,470 266,10-10,-198-181,258 217,9-5,3-2,3-2,-72-112,86 130,12-1,1-1,2-1,3-1,-30-103,26 99,12 0,2 0,2 0,-3-107,0 68,12 3,14-109,6 92,1 6,42-118,124-260,84-59,108-49,85-23,148-13,129 53,-449 391,319-151,412-78,169 106,126 105,133 151,-7 133,-103 94,-183 74,-250 24,-703-206,252 137,-372-170,-5 5,-3 4,111 92,-142-111,-11 0,-1 2,-2 1,-1 1,-2 2,24 41,-27-48,-9-1,-1 1,-1 1,-2 0,-1 1,-2 0,8 38,0-25,-10 0,-1-1,-2 1,-3 74,0-21,-29 158,-74 153,-82 69,-123 106,-135 65,-209 62,-220-8,-217-27,687-489,-453 169,-456 51,-45-154,67-167,964-91,-499-69,566 46,-422-122,516 111,-2-14,-210-99,282 118,5-11,1-3,-129-96,168 119,7-6,2-2,0-2,3-1,-56-73,69 85,6 1,1-1,2 0,0-1,2-1,1 0,1 0,1-1,-5-29,2 24,7 2,1-1,2 0,1 1,1-1,1 0,12-53,-4 16,6 5,3 0,39-89,-3 29,93-146,166-186,117-39,167-32,148-1,143 43,80 69,82 98,24 100,-16 107,-90 113,-141 88,-627-60,253 83,-344-84,-1 9,148 74,-207-91,-4 4,-2 1,0 3,-2 1,44 43,-58-56,-6 3,-2 1,0 1,-1 1,-2 1,0 0,18 39,-16-38,-7-1,-1 1,-1 1,-2 0,-1 0,7 53,-2-24,-7-5,-3 0,-6 77,-10-27,-40 161,-99 230,-98 80,-109 77,-189 67,326-508,-348 296,254-278,-394 225,-536 133,-116-136,-43-140,975-255,-493 8,582-63,-577-72,648 41,-523-150,606 134,-4-18,-267-131,360 153,-1-11,3-4,3-4,-108-94,143 118,6-8,2-3,2-2,3-3,-68-104,74 113,10-3,3-2,2 0,2-2,2 0,-14-64,6 35,12 4,3 0,4 0,0-82,6 24,8 5,26-152,0 125,83-268,130-195,111-13,85 45,-288 430,241-213,-227 244,304-188,-288 228,-2 4,233-76,-163 83,387-70,-302 100,344-7,-327 66,435 51,439 175,36 161,-26 132,-137 65,-189 20,-690-449,243 249,-355-312,-5 9,144 205,-189-241,-9 0,-4 2,-3 2,37 105,-42-115,-11 1,-4 1,-3 1,10 88,-21-93,-4-6,-2 0,-3-1,-3 1,-14 67,0-34,-4-9,-4-1,-57 128,12-71,-162 244,106-215,-171 185,129-188,-206 165,184-200,-302 176,279-200,-332 126,348-172,-407 83,433-125,-6-3,-280-9,308-22,-3-4,0-7,-176-52,191 37,-5-11,2-6,-148-81,171 71,-2-8,3-6,-137-121,143 106,4-11,-178-222,205 208,2-3,5-2,-66-159,60 110,11-8,-47-196,51 135,-33-299,22-261,75 10,70 53,62 69,28 103,11 113,0 111,-135 280,89-111,-105 149,2 2,1 2,1 0,41-30,-49 37,0 5,1 0,0 1,1 1,0 0,28-8,-23 6,-2 4,0 2,1 0,-1 2,29-1,-24 7,-2-2,1 2,-1 0,0 2,28 11,-19 4,-1-4,-1 2,-1 1,39 34,-16-6,94 112,54 110,-15 39,-37-5,-40-29,-34-53,-30-59,-37-136,3 52,-8-71,-2-2,0 0,0 1,0-1,-1 0,0 0,-3 10,4-12,0-3,-1 1,1-1,-1 0,1 1,-1-1,0 0,0 0,0 1,0-1,0 0,0 0,0 0,0 0,0 0,0 0,0 0,-1-1,1 1,0 0,-1-1,-1 1,3 2,-2-2,0 0,0 0,-1-1,1 1,0-1,0 0,-1 1,1-1,0 0,0 0,-1-1,-1 1,-27-1,-10 2,-10-2,1 7,3 0,10 5,11 5,23-11,1-2,0 0,0 0,1 0,-1 1,1-1,0 0,-2 6,-6 46,6 13,3 10,1-6,-4 6,-16 1,11-62,1-1,-1 0,-11 15,4-15,2-1,-1-1,-27 22,13-13,-52 29,32-27,-51 20,-75 13,-21-9,-7-9,-3-13,24-3,31-4,37-5,37 1,37-4,41-7,11-1,103-30,168-46,255-77,244-65,260-52,138-13,38-4,-82 33,-192 42,-232 58,-246 53,-218 47,-190 40,-50 10,-11 2,-101 30,-161 43,-199 49,-225 57,-231 35,-276 23,-213-36,-162-36,-38-53,68-55,240-45,295-34,309-23,274-2,377 42,9-2,1-3,-49-16,72 21,9 2,1 0,-1 0,1 0,0 0,-1-1,1 1,0-1,0 1,0-1,0 0,-3-4,5 5,0 1,0-1,-1 0,1 0,0 0,0 1,0-1,0 0,0 0,0 0,0 1,1-1,-1 0,0 0,0 1,0-1,1 0,-1 0,1 1,-1-1,0 0,1 1,-1-1,1 0,-1 1,1-1,0 1,-1-1,1 1,-1-1,1 1,1-1,2-6,6 1,0 0,0 1,1-1,0 2,0 0,1 0,13-2,208-49,153-8,239 10,261 11,239 13,214 12,113 8,-52 22,-151 19,-241 19,-275 3,-258-2,-407-43,-8 2,69 21,-117-29,-6 0,0-1,0 1,1 0,-2 1,12 7,-17-11,1 1,0 0,-1-1,1 1,0 0,-1-1,1 1,-1 0,1 0,-1-1,1 1,-1 0,0 0,1 0,-1 0,0 0,0 0,0-1,1 1,-1 0,0 0,0 0,0 0,0 0,-1 0,1 0,0 0,0 0,-1-1,1 1,0 0,-2 2,6 1,-5-1,-1 0,0 0,1-1,-1 1,-1-1,1 1,0-1,0 0,-1 0,0 0,-2 2,-65 34,-192 67,-187 42,-211 51,-206 39,-240 50,-191-7,-135-17,44-52,165-59,267-55,301-44,280-36,350-18,4-1,-27-4,28-3,19 9,1 0,0 0,-1-1,1 1,0 0,-1 0,1-1,0 1,0 0,-1-1,1 1,0 0,0-1,0 1,-1-1,1 1,0 0,0-1,0 1,0-1,0 1,0 0,0-1,0 1,0-1,0 1,0 0,0-1,-3-5,4 3,1 1,-1-1,0 1,1-1,-1 1,1 0,0-1,0 1,0 0,0 0,0 0,0 1,0-1,4-2,18-11,42-22,317-149,290-103,235-43,255-62,181 2,125 28,27 69,-97 82,-216 75,-292 62,-285 43,-255 38,-248 9,-100-13,0-1,1 1,-1 0,0 0,0 1,0-1,-1 0,1 1,0 0,0 0,-1-1,1 2,2 1,1 0,-5-3,-1 0,1 0,0 0,-1 1,1-1,-1 0,1 0,-1 1,0-1,0 0,1 1,-1-1,0 0,0 1,0-1,0 0,0 1,-1-1,1 0,0 1,-1-1,1 0,-1 0,1 1,-2 0,-1 4,-1-1,0 1,0-1,0 0,-1 0,0-1,-7 7,-22 21,-6-2,-70 39,-260 120,-228 73,-200 45,-245 74,-199 33,-128 2,-4-29,115-58,227-81,291-80,293-95,420-72,3 1,-45-5,68 3,0 0,-1-1,1 1,0 0,-1-1,1 1,0-1,-1 0,1 1,0-1,0 0,0-1,0 1,0 0,0-1,0 1,0-1,0 1,1-1,-1 0,-2-3,-6 6,9-3,0 1,0-1,0 1,1-1,-1 1,1-1,-1 0,1 1,0-1,0 0,0 1,0-1,0 0,0 1,0-1,0 0,1 1,-1-1,0 0,1 1,0-1,-1 1,1-1,0 1,1-2,4-7,0 1,1 0,0 0,1 1,14-13,47-45,127-82,236-158,154-64,139-21,46 20,-34 54,-106 82,-139 77,-149 66,-293 80,-1 3,55-3,-99 16,-1-4,0 1,0-1,0 1,-1 0,1 0,0 0,0 1,-1-1,1 1,3 2,-6-3,0 0,0 0,1 0,-1 1,0-1,0 0,0 1,-1-1,1 0,0 1,0-1,-1 1,1-1,-1 1,1-1,-1 1,0 0,0-1,0 1,1-1,-2 4,4 5,-5 0,0-1,-1 1,0 0,0-1,-1 1,0-1,-1 0,0 0,0-1,-10 13,-149 195,-145 97,-141 88,-169 91,-139 44,-12-12,47-62,143-111,178-110,199-132,184-105,12-8,8 1,1 0,-1 0,1 0,-1 0,1 0,0 1,0-1,1 1,-1-1,4-3,214-194,203-148,177-132,202-99,71-21,6 29,-73 87,-123 98,-165 119,-163 100,-324 156,-2 0,-1 2,2 1,-1 1,34-3,-55 11,-4-1,0 0,0 0,1 1,-1 0,0-1,0 2,-1-1,1 0,0 1,0 0,3 2,-4-3,-2 1,1 0,0-1,0 1,-1 0,1 0,-1 0,1 1,-1-1,0 0,0 0,0 1,0-1,0 1,0-1,-1 1,1 3,4 10,-4 0,-1-1,-1 1,0-1,-1 0,-1 1,0-1,-1 0,-9 22,-14 44,-57 111,-123 198,-70 94,-47 36,-11-5,4-46,34-85,58-102,79-97,68-80,75-81,17-24,0 0,0 0,0 0,0 0,0 0,0 0,0 0,0 0,0 0,1 1,-1-1,0 0,0 0,0 0,0 0,0 0,0 0,0 0,0 0,0 0,0 1,0-1,0 0,0 0,0 0,0 0,0 0,0 0,0 0,0 0,0 1,0-1,0 0,0 0,0 0,0 0,0 0,0 0,0 0,-1 0,55-89,93-150,95-135,70-102,50-49,43 1,22 56,-16 82,-34 88,-61 91,-246 164,107-42,-143 68,1 3,71-16,-99 30,0-2,-1 2,1-1,-1 1,1 0,-1 0,1 1,-1-1,0 2,1-1,-1 1,0 0,0 0,0 0,8 5,-9-3,-1-1,0 1,0 0,0 0,-1 0,0 1,0-1,0 1,-1-1,1 1,-1 0,0 0,0 0,-1 0,1 0,-1 1,0 8,1 6,-2 1,0 0,-1 0,-2 0,-8 37,-3 8,-34 86,-71 127,-83 64,-90 62,-83 36,-88 21,-61-18,-87-16,-43-77,6-71,75-87,92-73,128-57,284-53,-101-2,149-6,3-2,1-2,-1 1,1-2,-33-9,42 14,3-3,1 0,0-1,-1 1,1-1,0 0,0 0,0 0,1-1,-1 1,0-1,1 0,0 0,-6-6,3 9,5-2,-1 0,1 0,-1 0,1 0,0 0,0 0,0 0,0-1,0 1,0 0,1-1,-1 1,1 0,0-1,-1 1,1-1,0 1,1-5,-5 3,5-2,-1 1,1-1,0 1,0-1,0 1,1 0,2-7,16-45,12-12,5-21,16-20,9-30,9-24,22-27,14-25,28-16,14 2,-5 12,-17 36,-31 43,-24 39,-27 32,-20 24,-19 14,-10-2,-4-8,-1-11,16 42,-6 1,2 0,-1 1,1-1,0 0,6-11,8 3,-4 0,1 1,27-23,7 4,55-33,109-49,69-9,45 10,-5-3,-36 4,-68 13,-72 18,-137 77,-1 0,0 0,0 0,-1 0,1-1,-1 1,-1-1,1-1,5-9,-12 15,2 0,-1 0,1 0,-1 0,1 0,-1-1,0 1,0 0,0 0,0 0,0-1,-1 1,1 0,-1 0,1 0,-1 0,0 0,0 0,0 0,0 0,0 0,0 0,0 0,-1 0,1 1,-1-1,1 0,-4-1,-9-3,2-1,0 1,-1 1,0 0,1 1,-1 0,-20-2,-211-22,-173 28,-186 83,-172 77,-84 86,-6 60,108 7,175-19,180-48,349-212,5 2,2 2,-46 51,77-77,3 3,0-1,-11 20,20-29,1-1,-1 1,1 1,0-1,0 0,0 1,1-1,0 0,-1 10,5-11,-2-1,-1 0,1 0,0 0,0 0,0 0,0-1,0 1,1 0,-1 0,1-1,0 1,0-1,-1 0,2 0,2 3,1 0,1 0,0 0,0-1,0-1,0 1,1-1,11 4,64 4,-13-2,-1-3,76-3,487-60,207-66,113-86,-33-39,-125-16,-188 25,-193 42,-347 165,-7-3,64-51,-111 75,-1 2,-1-2,0 1,9-14,-17 21,0-1,1 1,-1-1,-1 1,1-1,0 0,-1 0,0 0,0 0,0 0,-1 0,1-5,-5 7,3-1,0 0,0 0,0 1,0-1,0 0,-1 1,1-1,-1 1,1 0,-1-1,0 1,0 0,0 0,-1 0,-3-3,-3 0,0-1,-1 1,0 0,0 1,-18-5,-84-10,-179-10,-351 6,-147 36,-2 41,101 38,172 20,469-102,-7 7,0 3,-77 38,140-56,-11 0,1 0,0 0,0 0,0 1,1-1,-1 1,1 0,-1 0,1 0,0 0,0 0,0 0,0 1,1-1,-2 6,3-6,0-1,0 0,0 1,1-1,-1 1,1-1,-1 0,1 1,0-1,0 0,0 0,1 1,-1-1,0 0,1 0,-1-1,1 1,0 0,-1 0,1-1,0 1,4 2,38 4,-18 1,0 0,39 6,176 23,620 3,393-79,276-62,28-46,-199-4,-331 21,-343 30,-617 89,147-40,-245 47,30 3,-1-1,0 0,1 1,-1-1,1 0,-1 1,0-1,1 1,-1-1,0 1,0-1,1 1,-1-1,0 1,0 0,0-1,0 1,1 0,-1 0,0 0,-1 0,-52-9,-162-3,-822 9,-670 13,-338 17,-33 42,291 16,428-1,443-13,407-19,403-32,92-12,25-1,42-2,7-1,69-4,469-44,274-35,208-45,77-29,-78-11,-196 15,-258 31,-305 35,-301 71,-18 12,0 0,1 0,-1-1,0 1,0 0,1 0,-1 0,0-1,0 1,0 0,1 0,-1-1,0 1,0 0,0 0,0-1,1 1,-1 0,0-1,0 1,0 0,0-1,0 1,0 0,0 0,0-1,0 1,0 0,0-1,0 1,0 0,0-1,0 1,0 0,-1-1,1 1,0 0,0-1,-5-1,1 0,-1 0,0 0,0 1,0 0,0 0,0 0,0 0,0 1,-7 0,-358 36,-254 67,-128 39,23 5,169-21,407-76,133-43,0 1,1 0,-22 13,58-24,-17 3,-1 1,1-1,0 0,-1 1,1-1,-1 1,1-1,0 0,0 1,-1-1,1 1,0-1,0 1,0-1,-1 1,1-1,0 1,0-1,0 1,0-1,0 1,0-1,0 1,0 0,0-1,0 1,0-1,1 1,-1-1,0 1,22 11,1-7,1-1,0-2,25 1,454-30,302-79,245-73,195-59,40-48,-109-2,-239 43,-296 60,-478 115,-154 66,-1 1,0-1,0-1,0 0,-1 0,0 0,0-1,11-11,-35 14,17 2,0 0,0-1,0 1,0 0,-1 0,1 0,0 0,-1 0,1 0,-1 0,1 0,-1 0,0 0,1 0,-1 0,0 1,1-1,-1 0,0 0,0 1,-2-2,-40-17,1 9,0 2,-54-3,-597-24,-402 25,-257 14,-105-4,33 1,210-1,299-1,327-15,424-2,154 17,0 0,0-1,0 0,1-1,-1 0,-11-6,15 8,6 1,-1 0,0 0,1-1,-1 1,1 0,-1-1,0 1,1 0,-1-1,1 1,-1-1,1 1,-1-1,1 1,0-1,-1 1,1-1,0 0,-1 1,1-1,0 1,-1-1,1 0,0 1,0-1,0 0,0 1,0-1,0 0,0 1,0-1,0 0,0 1,0-1,0 0,0 1,1-1,-1 0,0 1,1-1,-1 0,0 1,1-1,-1 1,0-1,1 1,-1-1,1 1,-1-1,1 1,0-1,8-5,-1 1,1 0,0 0,0 1,0 0,12-3,313-82,272-14,228-14,177 18,108 22,-67 23,-198 22,-254 16,-337 11,-281 4,13 1,-27 0,-117 2,-498 2,-421 6,-276 31,-124 37,5 58,160 25,283-10,300-28,286-33,401-85,7 2,0 0,0 2,-43 20,54-25,20-1,46-5,173-33,284-39,271-2,302 9,265 41,155 49,-14 84,-221 25,-312 0,-364-12,-562-111,5 2,48 23,-45-9,-35-24,-1 0,1 0,0 0,0 0,0 0,-1 0,1 1,0-1,-1 0,1 0,-1 1,1-1,-1 0,0 1,0-1,1 0,-1 1,0 0,-14 8,11-6,-1 1,0-1,-1 1,1-2,-1 1,1 0,-1-1,0 0,0 0,-1 0,1-1,-1 1,-7 1,-41 15,-87 19,-534 82,-312-10,-264-23,-152-24,-26-24,81-18,228-12,281-9,316-3,479 3,-90-10,145 6,-6 2,0 0,1 0,-1 1,1 0,0 0,6 0,134-16,511-14,372 2,367 6,250 44,117 55,-86 32,-291 8,-434-15,-673-60,-228-32,60 19,-128-28,17 0,1 0,0 0,0 0,-1 1,1-1,0 0,-1 1,1-1,0 1,-1-1,1 0,-1 1,1-1,-1 1,1 0,-1-1,1 1,-1-1,1 1,-1 0,0-1,1 1,-1 0,0 0,0-1,1 1,-1 1,-1-1,0 1,0-1,0 0,0 0,-1 0,1 0,0 0,-1 0,1-1,0 1,-1 0,1-1,-1 1,1-1,-1 1,-2-1,-37 9,0-3,-44 2,-661 19,-478-75,-359-65,-233-65,-84-46,173 13,355 36,400 47,414 35,533 84,2 3,0-2,-29-12,50 19,1 0,-1 0,0 0,0 0,0 0,1-1,-1 1,1-1,-1 1,1-1,-2-2,3 4,-1-1,1 0,0 1,0-1,0 1,0-1,0 1,0-1,0 0,0 1,0-1,0 1,0-1,0 0,0 1,0-1,0 1,1-1,-1 1,0-1,0 0,1 1,-1-1,0 1,1-1,-1 1,1 0,-1-1,1 1,0-1,12-8,-3 4,0 0,1 0,-1 1,1 0,0 1,14-3,184-32,520-23,419 15,341 15,301 14,164 35,-88 44,-324 10,-410-3,-450-3,-518-40,-125-13,-39-13,1 0,-1 0,1 0,-1 1,1-1,-1 0,0 0,1 0,-1 0,0 1,1-1,-1 0,1 1,-1-1,0 0,0 0,1 1,-1-1,0 1,1-1,-1 0,0 1,0-1,0 1,0-1,1 0,-1 1,0-1,0 1,0-1,0 1,0-1,0 0,0 1,0 0,-23 3,11 0,1-1,-1 0,0-1,0 0,-15 0,-205 14,-610 6,-425-10,-329-55,-155-63,66-21,245-13,359 21,368 22,500 48,194 44,0-1,0 0,0-2,-21-11,48 15,-10 3,1 0,0 0,1 0,-1 1,0-1,0 0,0 0,0-1,1 1,-1 0,1 0,-1 0,1 0,-1-1,1 1,0 0,-1 0,1-1,0 1,0 0,0 0,0-1,0 1,0 0,0-1,0 1,1 0,-1 0,1-1,-1 1,1 0,-1 0,1 0,-1 0,1 0,0 0,0 0,-1 0,1 0,0 0,0 0,2-1,9-6,-1 0,1 1,0 0,1 1,0 1,24-7,119-33,220-30,560-47,396 20,284 24,126 27,-62 31,-267 37,-354 12,-365 3,-621-28,1 4,88 19,-151-19,-23 1,-10-4,-1 0,-31 1,-546 20,-429-8,-326-7,-185-6,-78-3,129-2,276 4,393 0,418 0,390-18,12 14,0 0,0-1,0 1,0 0,0-1,0 1,0 0,0-1,0 1,0 0,0-1,0 1,1 0,-1 0,0-1,0 1,0 0,0-1,0 1,1 0,-1 0,0-1,0 1,0 0,1 0,-1 0,0-1,0 1,1 0,-1 0,0 0,0 0,1 0,-1-1,0 1,1 0,-1 0,0 0,1 0,-1 0,0 0,0 0,1 0,27-8,54-10,440-61,375-43,302-3,181 16,36 26,-176 27,-272 22,-332 39,-476 14,-156-18,1-1,0 1,-1 0,0 0,1 0,-1 1,0-1,1 1,-1 0,0 0,0 0,0 1,-1 0,6 5,-27-6,17 0,0-1,0 1,0-1,0 0,0 1,-1-1,1 0,0 0,-1 0,1 0,0 0,-1 0,-2 1,-49 21,-149 32,-610 85,-553 3,-376 27,-206 24,-16 14,251 4,395-35,425-42,453-44,414-77,25-14,0 0,-1 0,1 0,0 0,0 0,0 1,-1-1,1 0,0 0,0 0,0 0,-1 1,1-1,0 0,0 0,0 1,0-1,0 0,-1 0,1 1,0-1,0 0,0 0,0 1,0-1,0 0,0 0,0 1,0-1,0 0,0 0,0 1,0-1,0 0,0 0,0 1,0-1,1 0,-1 0,0 1,0-1,0 0,0 0,0 1,1-1,-1 0,0 0,0 0,0 0,1 1,-1-1,0 0,1 0,10 3,0 0,0 0,0-1,1-1,-1 0,14-1,480-17,414-50,315-57,254 3,202 15,122 25,-35 42,-258 45,-374 22,-364 8,-332 14,-446-45,5-3,0 0,-1 0,1 1,-1 0,0 1,1-1,-1 1,8 7,-14-10,0 0,-1 0,1 0,0 0,-1 0,1 0,-1 0,1 0,-1 0,0 0,1 0,-1 0,0 1,0-1,0 0,0 0,0 0,0 0,0 1,0-1,0 0,-1 0,1 0,0 0,-1 0,1 0,-1 1,1-1,-1 0,1 0,-1-1,0 1,0 0,1 0,-1 0,0 0,0-1,0 1,0 0,0-1,-2 2,-39 13,16-4,0 0,-36 9,-195 45,-597 59,-465-17,-371-25,-204-26,17 14,192 11,345-1,422-12,447-17,453-51,5 2,-1 1,-19 7,33-10,0-1,0 1,0 0,0 0,0 0,0 0,1 0,-1 0,0 0,0 0,0 0,0 0,0 0,1 0,-1 0,0 0,0 0,0 0,0 0,0 0,1 0,-1 1,0-1,0 0,0 0,0 0,0 0,0 0,1 0,-1 0,0 0,0 0,0 1,0-1,0 0,0 0,0 0,0 0,0 0,0 0,0 1,0-1,0 0,0 0,0 0,0 0,0 0,0 1,0-1,0 0,0 0,0 0,0 0,0 0,0 1,0-1,0 0,0 0,0 0,0 0,0 0,0 0,0 1,0-1,0 0,-1 0,1 0,31 4,312-32,306-33,289-36,245 3,156 14,97 21,-26 46,-189 44,-285 18,-292 25,-600-63,89 27,-123-35,0 0,-1 1,0 1,0-1,0 1,0 1,-1 0,15 13,-33-17,10 0,1 0,0 0,-1 0,0 0,1 0,-1 0,0 0,0 0,0 0,0 1,-1-1,1 0,0 0,-1 0,1 0,-1 0,0 0,0 0,0 0,0-1,0 1,0 0,0 0,-1-1,1 1,-1-1,1 1,-1-1,1 0,-1 1,-2 0,-12 10,-1-1,-1 0,0-2,0 0,-24 8,-111 23,-277 48,-601 19,-379-28,-199-27,-58 10,154-11,298 1,337-12,357-10,473-29,4 3,-47 10,90-13,3 0,0 0,-1 0,1-1,0 1,0 0,0-1,0 0,0 1,0-1,-1 0,1 0,0 0,0 0,4-1,109 5,408 1,343-4,266 39,294 60,202 101,10 54,-146 50,-312-17,-343-49,-680-187,202 98,-352-143,9 2,-1 0,-1 1,0 1,23 22,-35-31,0 0,0 0,-1 0,1 0,-1 0,1 0,-1 0,0 0,0 1,0-1,0 0,0 1,0-1,-1 1,1-1,-1 1,0-1,0 1,1-1,-2 1,1-1,0 1,0-1,-1 1,0-1,1 1,-2 2,-23 2,16 0,0-1,-1 0,0-1,0 0,0 0,-1-1,1-1,-18 4,-44 10,-93 9,-673 30,-482-103,-339-54,-167-32,91 7,279 23,376 28,437 33,482 35,112 9,295 31,459 60,372 46,329 47,211 29,195 63,-22 48,-172 0,-344-45,-441-57,-784-204,105 46,-96-29,-56-35,0 0,0-1,0 1,0 1,0-1,0 0,-1 0,1 1,-1-1,1 0,-1 1,1 4,-9-8,6 2,1 1,0-1,0 0,-1 1,1-1,-1 0,0 0,1 1,-1-1,0 0,1 0,-1 0,0 0,0 0,0 0,0 0,0 0,0 0,-1 0,1-1,-1 2,-6 2,1-1,-1 1,1-1,-1-1,-10 3,-37 5,0-3,-57 2,-757-65,-558-91,-325-75,-158-21,83 14,283 47,393 52,445 43,521 57,176 28,-1 1,1-1,-1-1,1 1,-15-8,28 8,-4 2,0-1,0 1,0-1,0 1,1 0,-1-1,0 1,0 0,0-1,1 1,-1 0,0-1,1 1,-1 0,0 0,0-1,1 1,-1 0,0 0,1-1,-1 1,1 0,-1 0,0 0,1 0,-1 0,1 0,-1 0,0-1,1 1,-1 0,1 0,0 1,39-8,132 0,506 2,368 8,360 5,239 1,148 14,-28 41,-283 0,-361-5,-415-12,-474-36,-584-55,-534-70,-430-56,-291-51,-129-21,104 19,291 36,362 39,415 36,572 110,-16 0,-1 0,1-1,0 0,0-1,0 0,0 0,1-1,-11-7,18 11,-1 1,1 0,0-1,0 1,0-1,-1 1,1-1,0 1,0-1,0 1,0-1,0 1,0-1,0 1,0-1,0 1,0-1,0 1,0-1,0 1,0-1,0 1,0-1,1 1,-1-1,0 1,0 0,1-1,-1 1,0-1,1 1,-1 0,0-1,1 1,-1 0,0-1,2 1,33-15,-2 5,6 3,40-2,198-8,587-4,385 15,318 35,236 62,131 56,-20 48,-223 26,-383-19,-402-35,-786-141,230 79,-365-101,18-2,0 0,1 0,-1 1,-1-1,1 1,0 0,-1 0,4 4,-5-6,-1 0,1 0,-1 0,0 0,1 0,-1 0,0 0,0 0,1 0,-1 0,0 0,0 1,0-1,0 0,-1 0,1 0,0 0,0 0,-1 0,1 0,0 0,-1 0,1 0,-1 0,0 1,-6 4,0-1,0 1,-1-2,1 1,-1-1,0 0,-1 0,1-1,0 0,-1-1,-11 2,-246 38,-140-8,-808-58,-482-120,-271-87,-187-55,55 26,273 50,407 61,447 50,444 44,419 37,97 14,26 1,311-3,423 12,333 29,276 71,232 54,175 52,51 33,-73 53,-253 0,-363-39,-361-56,-660-170,-8 2,131 64,-224-93,3-2,1 0,-2 1,1 1,0-1,-1 1,0 0,-1 0,1 1,5 8,-10-13,0 0,0 0,-1 0,1 0,-1 0,1 0,-1 0,0 0,0 0,0 0,0 0,0 0,0 0,0 1,-1-1,1 0,-1 0,0 0,1-1,-1 1,0 0,0 0,0 0,0 0,-1-1,1 1,0-1,-1 1,1-1,-3 2,-14 4,5 1,0-2,0 1,-1-2,1 0,-27 6,-177 28,-574 16,-396-68,-308-83,-278-71,-155-58,99 19,221 35,344 47,412 45,403 51,373 22,73 6,7 1,21 3,377 15,378 47,314 13,230 26,87-12,-49-17,-187-21,-276-21,-284-20,-286-28,-330 11,3 3,1 0,-1-1,1 1,-1-1,1 1,-1-1,0 0,1 0,-1 0,0 0,0-1,1 1,-1 0,0-1,0 0,-1 1,1-1,2-2,-5 2,1 0,-1 1,1-1,-1 0,0 1,0-1,0 0,0 1,0-1,0 1,0-1,0 1,0 0,-1 0,1-1,0 1,-1 0,1 0,-1 0,0 0,1 1,-1-1,0 0,-2 0,-123-49,-148-35,-487-135,-260-43,-294-37,-226-4,-70 38,28 41,201 63,307 55,319 47,354 33,348 20,90 8,388 5,390 4,394 1,283-1,208-3,129-2,69-2,-126 3,-299 11,-432-1,-517-1,-525-12,-15 0,-149 3,-618 2,-517-3,-368-3,-234 41,-116 58,18 55,124 30,264 28,379-5,388-33,333-39,458-123,14 0,2 2,0 1,-42 26,67-37,10-3,-1 1,1-1,1 1,-1 1,1-1,-1 1,-4 7,8-11,0 0,1 0,-1 1,1-1,-1 0,1 0,-1 1,1-1,0 0,0 1,-1-1,1 1,0-1,0 0,0 1,1-1,-1 0,0 1,0-1,1 1,-1-1,1 0,-1 0,1 1,0-1,-1 0,2 1,-6 4,6-3,0 0,1 0,-1 0,1 0,-1 0,1-1,0 1,0-1,0 0,6 3,5 3,1 0,0-2,18 6,236 71,180 10,270 30,216 16,237 34,173 19,105 15,-12 2,-136-27,-249-44,-283-42,-269-34,-291-28,-200-27,-18-3,-60 0,-344-1,-312-33,-261-46,-270-65,-223-54,-94 4,81 28,245 46,315 47,312 39,269 24,268 8,67 2,16 1,28 7,2-3,61 7,405 42,290 35,327 53,231 42,250 51,103 26,-1 15,-259-21,-295-34,-354-52,-683-143,206 77,-278-80,-33-25,0 0,0 0,0 1,0-1,0 0,0 0,0 1,0-1,0 0,0 1,-1-1,1 1,-1-1,1 1,0 2,-1-3,0 0,-1 0,1 0,0 0,0 0,-1 1,1-1,0 0,-1 0,1 0,-1 0,0-1,1 1,-1 0,0 0,1 0,-1 0,0-1,0 1,-1 1,-36 16,-26-6,-72 8,-175 1,-616-21,-339-71,-256-71,-100-1,72 15,245 29,310 31,343 23,320 14,284 21,50 9,-1 0,1 0,-1 0,1 0,0 1,-1-1,1 1,0-1,0 1,-1-1,1 1,0 0,0 0,0 0,-1 0,5 1,271-9,339 5,309 4,218 2,227 26,156 53,50 44,-38 53,-256 12,-311-20,-350-27,-459-87,-156-55,0 0,0 1,0 0,-1 0,1 0,-1 1,0-1,0 1,0 1,0-1,5 8,-20-11,10 0,0 0,0 0,0 0,-1 0,1 0,0 0,-1 0,1 0,0-1,-1 1,1 0,-1 0,1 0,-1 0,1-1,-1 1,0 0,1-1,-1 1,0 0,0-1,0 1,-39 18,1-10,0-1,-46 4,-621 0,-467-117,-313-60,-226-55,-45-13,99 3,312 46,352 43,370 33,455 65,160 42,1-2,1 1,-1-1,0-1,1 1,-1-1,-12-9,14 10,5 3,1-1,-1 1,1-1,-1 1,1-1,-1 1,1-1,-1 0,1 1,0-1,-1 0,1 1,0-1,0 0,0 1,-1-1,1 0,0 1,0-1,0 0,0 0,0 1,0-1,0 0,1 0,-1 1,0-1,0 0,0 1,1-1,-1 0,0 1,1-1,-1 0,1 1,-1-1,1 1,-1-1,1 1,-1-1,1 1,-1-1,1 1,0 0,-1-1,1 1,-1 0,1-1,0 1,0 0,-1 0,2-1,11-4,1 0,0 1,0 0,25-3,395-30,297 16,242 11,257 8,143 3,78 2,44 48,-144 33,-278 10,-319-3,-661-79,192 54,-308-67,24 1,0 1,-1-1,1 1,0-1,0 0,-1 1,1 0,0-1,0 1,-1-1,1 1,-1 0,1 0,-1-1,1 1,-1 0,1 0,-1-1,0 1,1 0,-1 0,0 1,0 0,0-1,-1 0,0-1,1 1,-1 0,0 0,1 0,-1 0,0 0,0-1,0 1,0 0,0-1,1 1,-1 0,0-1,-1 1,1-1,0 0,-1 1,-22 6,-1 0,0-2,-36 3,-631-22,-492-70,-433-109,-264-90,-125-54,46 0,306 43,401 70,412 71,367 47,446 98,4 0,-29-13,36 7,17 14,0 0,0-1,0 1,0 0,0-1,0 1,0-1,0 1,0 0,0-1,0 1,0 0,0-1,0 1,0 0,0-1,0 1,0 0,0-1,1 1,-1 0,0-1,0 1,0 0,1 0,-1-1,0 1,0 0,1 0,-1-1,0 1,1 0,-1 0,0 0,0 0,1-1,7-4,1 2,-1 0,1 0,-1 1,1 1,16-2,140-7,401 0,285 12,329 22,267 59,186 55,104 49,5 59,-189 15,-314 0,-386-34,-565-128,-234-77,81 45,-125-62,0 1,-1 0,1 1,-1 0,-1 1,1 0,-1 0,11 15,-18-21,0 0,0 0,0 0,0 0,0 0,0 0,0 0,-1 1,1-1,-1 0,0 0,0 1,0-1,0 0,0 1,0-1,0 0,-1 0,1 1,-1-1,0 0,1 0,-1 0,0 0,0 0,-1 0,1 0,0 0,-4 3,-12 2,7 1,-2-2,1 1,0-2,-1 1,0-2,0 0,-15 4,-43 9,-85 9,-567 33,-380-50,-316-73,-182-56,-26-24,171 7,310 26,356 31,387 28,384 42,17 10,1 0,0 0,0 0,0 0,0 0,-1 0,1 0,0 0,0 0,0 0,0 0,-1 0,1-1,0 1,0 0,0 0,0 0,0 0,0 0,-1 0,1 0,0-1,0 1,0 0,0 0,0 0,0 0,0 0,0-1,0 1,0 0,0 0,0 0,0 0,0-1,0 1,0 0,0 0,0 0,0 0,0 0,0-1,0 1,0 0,0 0,0 0,0 0,0-1,0 1,0 0,0 0,0 0,0 0,1 0,-1 0,0-1,0 1,0 0,0 0,0 0,0 0,1 0,-1 0,0 0,0 0,0 0,1 0,12-4,1 2,0 0,0 0,15 1,494-11,400 11,378 5,244 2,190 47,77 53,-117 33,-287 1,-369-21,-352-25,-498-58,-171-33,0 2,0 0,22 10,-55-14,15-1,0 0,1 0,-1 1,0-1,0 0,0 0,0 1,0-1,0 0,0 1,0-1,0 0,0 0,0 1,0-1,0 0,0 1,0-1,0 0,0 1,0-1,0 0,0 0,0 1,0-1,0 0,-1 1,1-1,0 0,0 0,0 1,0-1,-1 0,1 0,0 0,0 1,-1-1,1 0,0 0,0 0,-1 0,1 0,0 0,-1 1,1-1,0 0,-1 0,-34 9,-127 5,-509-41,-433-73,-382-66,-218-40,-117-32,47-9,202 26,342 44,358 46,337 40,457 78,-83-28,133 31,24 3,7 5,0 1,-1 0,1 0,0 0,0 0,0 0,0 0,0 1,0 0,-1-1,7 1,233-9,322 10,321 11,290 54,272 59,219 52,110 99,52 69,-76 49,-256-12,-365-54,-389-72,-525-151,-201-96,-1 0,0 1,0 1,-1 0,-1 1,13 13,-34-23,9 0,0 0,0 0,0 0,0 0,0 0,0 0,-1 0,1 0,-1 0,1 0,-1 1,0-1,0 0,0 0,0 0,-1 1,1-1,0 0,-1 0,0 0,1 0,-1 0,0 0,0 0,0 0,0 0,0 0,-1-1,1 1,-1 0,1-1,-1 1,-2 1,-7 5,0-1,-1-1,0 0,0 0,-1-1,0 0,0-1,-18 3,-37 11,-93 7,-185 3,-643 0,-369-83,-269-69,-210-64,-108-34,85 26,216 39,372 47,376 47,341 38,476 22,-119 14,195-11,2 0,-1 0,1 0,0 0,0 0,-1 1,1-1,0 0,0 0,-1 1,1-1,0 1,0-1,0 1,0 0,0-1,-1 1,1 0,0 0,1 0,-1 0,0 0,0-1,0 2,1-1,-1 0,-1 1,4 0,0 1,-1-1,1-1,0 1,0 0,0 0,0-1,0 1,0-1,0 0,1 1,-1-1,0 0,1 0,4 0,332 62,307 41,293 13,319 40,234 27,178 10,58 20,-49-4,-176-13,-322-38,-342-44,-343-36,-380-50,-90-19,-26-10,0 0,0 0,1 0,-1 0,0 0,0 1,1-1,-1 0,0 0,0 0,0 0,0 0,1 0,-1 1,0-1,0 0,0 0,0 0,1 1,-1-1,0 0,0 0,0 0,0 1,0-1,0 0,0 0,0 1,0-1,0 0,0 0,0 0,0 1,0-1,0 0,0 0,0 1,0-1,0 0,0 0,0 1,0-1,0 0,-1 0,-23 6,12-3,-1-1,1 0,-23 1,-155 5,-467-27,-356-62,-272-65,-233-29,-138-37,27 7,166 37,261 44,327 43,314 36,368 24,197 17,-1 3,0 0,0 0,0 0,0 0,0 1,0-1,0 1,0 0,0 0,5 1,125-6,450-1,358 3,354 3,276 1,199 0,84 0,-5 0,-179 26,-343 1,-387 5,-390 10,-516-40,49 13,-62-6,-21-10,0 0,0 0,0 1,0-1,0 0,1 0,-1 1,0-1,0 0,0 1,0-1,0 0,0 0,0 1,0-1,0 0,-1 1,1-1,0 0,0 0,0 1,0-1,0 0,0 0,-1 1,1-1,0 0,0 0,0 0,0 1,-1-1,1 0,0 0,0 0,-1 1,1-1,0 0,0 0,-1 0,1 0,0 0,0 0,-1 0,1 0,-22 4,4 0,-1 0,-23 0,-164 11,-460 8,-331-9,-281-7,-243-4,-172-2,-97-3,9 43,105 38,253 22,334 4,373-16,627-78,-159 45,237-45,11-11,0 0,0 1,0-1,0 1,0-1,0 0,0 1,0-1,0 1,0-1,0 0,0 1,1-1,-1 0,0 1,0-1,1 0,-1 1,0-1,0 0,1 0,-1 1,0-1,1 0,-1 0,0 1,1-1,-1 0,0 0,1 0,-1 0,0 0,1 1,-1-1,1 0,16 4,-1-1,1 0,30 1,411-20,314-26,255-7,225 3,158 10,85 16,-4 41,-159 35,-290 5,-304 2,-303-7,-402-49,46 16,-76-23,-1 0,0 1,0 0,0-1,0 1,0 0,-1 0,1 0,0 0,0 1,-1-1,1 0,0 1,-1-1,1 1,-1-1,0 1,0 0,1 0,-1-1,1 3,-11-3,7 1,-1 0,1 0,-1 0,1 0,-1 0,0 0,1-1,-1 0,0 1,0-1,0 0,0 0,0-1,-6 2,-122 20,-348 12,-329-11,-327-10,-253-8,-143-3,-26-4,103 26,229 17,295 16,354-3,433-34,139-20,1 1,-1-1,0 1,1 0,-1 0,1 0,-1 0,1 0,0 1,-1 0,1 0,0 0,-3 2,19-8,-6 5,0-1,1 1,-1-1,15-2,141-8,488-29,359-8,318 3,227 8,189 26,82 68,-101 47,-198 45,-343 1,-357-17,-327-21,-470-101,-4-2,0 1,24 14,-46-23,-1 0,1 0,-1 1,1-1,-1 1,0-1,0 1,0 0,0 0,-1 0,1 1,-1-1,0 1,0-1,0 1,2 5,-6-7,1 0,1 1,0-1,-1 1,0-1,1 1,-1-1,0 0,0 1,0-1,-1 0,1 0,0 0,-1 0,1 0,-1 0,0 0,0 0,0-1,0 1,0-1,0 1,-4 1,-11 7,-1-1,0 0,0-2,-27 8,-500 106,-344-10,-333-22,-283-23,-237-24,-74-18,56 7,232 13,338 2,360 0,374-9,361-22,83-9,22 0,322-9,310-46,301-38,209-12,101 11,-5 17,-92 22,-196 19,-236 14,-233 11,-205 21,-290-16,7 0,1 1,-1-1,1 1,-1 0,1 0,-1 0,0 1,0-1,0 1,5 3,-10 4,-15 2,-60 15,-116 22,-423 23,-313-6,-236-16,-56 0,11 13,143 8,212-5,239-13,248-13,261-25,276-38,274-24,293-3,258 4,199 11,88 11,0 10,-142 7,-223 6,-285 8,-307 6,-322-12,1 0,1 0,0 0,-1 1,1 0,0-1,-1 1,1 0,5 3,-12-2,1-1,-1 1,0-1,1 0,-1 0,0-1,0 1,0 0,0-1,0 0,-5 0,-377 18,-331-4,-363-29,-285-58,-249-73,-105 0,33 15,128 30,303 32,340 28,358 21,418 5,134 15,1 0,0 0,0-1,0 1,-1-1,1 1,0-1,0 0,0 0,0 0,0-1,0 1,-2-3,6 0,2 2,-1 0,1 0,-1 1,1-1,-1 1,1-1,0 1,0 0,0 0,0 0,0 1,0-1,-1 1,5-1,132-23,411-51,384 3,298 10,193 16,99 14,-21 14,-176 10,-272 6,-305 3,-292 2,-292 0,-161-3,-5 0,0 0,0 0,-1 0,1 0,0 0,0 0,0 0,0 0,1 0,-1 1,0-1,0 0,0 0,-17 0,-65 2,-359-37,-272-33,-294-44,-252-48,-197-39,9 10,156 33,269 42,302 34,326 18,379 56,3 3,0-1,0 0,0-1,-10-6,21 11,0 0,1 0,-1 0,0-1,1 1,-1 0,1-1,-1 1,1-1,-1 1,1-1,-1 1,1-1,-1 1,1-1,-1 1,1-1,0 1,-1-1,1 0,0 1,-1-1,1 0,0 1,0-1,0 0,0 1,0-1,0 0,0 1,0-1,0 0,0 1,0-1,0 0,0 0,1 1,-1-1,0 1,0-1,1 0,-1 1,0-1,1 1,-1-1,1 0,-1 1,1-1,-1 1,1 0,0-1,2-7,3 3,0 1,1 0,-1 0,1 1,0 0,14-5,117-31,320-38,252 1,206 15,152 17,149 31,66 45,-62 37,-189 14,-254-2,-255-8,-425-58,92 30,-185-41,-1-2,1 0,-1 0,0 0,1 1,-1-1,0 1,-1 0,1 0,6 6,-10-8,1 0,-1 0,1 0,-1 0,0 0,1 0,-1 0,0 0,0 0,0 0,0 0,0 0,0 0,0 0,0 1,0-1,0 0,0 0,-1 0,1 0,0 0,-1 0,1-1,-1 1,1 0,-1 0,0 0,1 0,-1 0,0-1,0 1,1 0,-1-1,-2 2,-10 1,3 2,0 0,-1-1,1 0,-16 2,-116 22,-390 46,-315-12,-272-12,-216-15,-135-13,15-10,123-2,249 11,297-1,302 3,362-13,118-10,0 0,0 0,0 1,0 0,0-1,0 2,0-1,-7 3,14-3,0 1,-1-1,1 0,0 0,0-1,-1 1,1-1,0 1,0-1,-1 0,1 0,3 0,113 7,414 3,310-4,288 18,263 41,140 48,20 23,-96 35,-262-6,-317-23,-303-29,-406-63,-156-45,0 0,0 1,-1 0,23 15,-44-20,9-1,0 1,-1-1,1 1,-1 0,1 0,0-1,-1 1,0 0,1 0,-1 0,1 0,-1 0,0 0,0-1,1 1,-1 0,0 0,0 0,0 0,0 0,0 0,0 0,-1 0,1 0,0 0,0 0,-1-1,1 1,0 0,-1 0,1 0,-1 0,1-1,-1 1,1 0,-1 0,0-1,1 1,-1 0,0-1,0 1,1-1,-1 1,0-1,0 1,-1-1,-10 6,0 0,0-1,0-1,-1 0,-23 3,-482 40,-376-19,-338-83,-245-49,-118-42,74-3,245 23,326 31,345 21,532 64,-130-33,174 32,29 11,0 0,-1 0,1 0,0 0,0-1,-1 1,1 0,0 0,0 0,0 0,-1-1,1 1,0 0,0 0,0-1,0 1,-1 0,1 0,0-1,0 1,0 0,0 0,0-1,0 1,0 0,0-1,0 1,0 0,0 0,0-1,0 1,0 0,0 0,0-1,0 1,1-1,2-1,0 0,1 1,-1-1,1 1,0-1,-1 1,1 0,0 0,0 1,0-1,4 1,264-19,269 11,189 6,161 9,143 34,49 37,-85 32,-175 9,-219-5,-208-13,-357-88,38 19,-70-28,1 0,0 0,-1 1,0 0,0 0,10 10,-23-15,7 1,-1 0,1 0,-1 0,1-1,-1 1,0 0,1 0,-1 1,0-1,0 0,0 0,0 0,0 0,0 0,0 0,0 0,0 0,0 0,-1 0,1 0,0 0,-1 0,1 0,0 0,-1 0,0 0,1 0,-1-1,0 1,1 0,-1 0,0-1,0 1,1 0,-2 0,-6 4,1-1,0 0,-1 0,0-1,0 0,0-1,-9 3,-107 13,-152 6,-435 1,-238-39,-234-63,-95-22,41-24,193 9,255 22,253 20,234 24,246 31,51 11,15 1,41-8,-2 5,59-1,395-22,291-5,258 5,205 6,102 7,-26 7,-157 6,-264 3,-267 2,-291 1,-303-1,-76 1,-341 0,-333 1,-326-2,-235 1,-103-1,-20 0,82 0,216 5,276 1,264-1,240-1,240-4,56-1,13 0,160-23,325-34,290-37,289-39,241-16,153-12,51-11,-43-1,-223 23,-293 29,-346 37,-451 53,-150 31,1-1,-1 1,1-2,-1 1,0-1,0 0,7-4,-20 5,5 1,1 1,0 0,0-1,0 1,0-1,0 1,0 0,-1-1,1 1,0-1,0 1,-1 0,1-1,0 1,0 0,-1 0,1-1,0 1,-1 0,1-1,0 1,-1 0,1 0,-1 0,1 0,0-1,-1 1,1 0,-1 0,1 0,-1 0,-36-8,-116-2,-457-23,-364-32,-327-48,-246-54,-171-42,-19-32,135 8,303 37,356 44,349 29,566 106,-1 7,0-2,-38-22,62 32,1-1,-1 1,1-1,0 0,0-1,0 1,0-1,1 1,-1-1,1 0,0-1,0 1,1 0,-1-1,1 0,-2-5,2 3,2 3,0 1,0-1,0 0,0 0,1 1,0-1,0 0,0 1,0-1,0 0,1 1,-1 0,1-1,0 1,0 0,1 0,-1 0,1 0,4-4,8-7,1 1,0 0,1 1,0 1,24-11,81-36,3 7,146-40,574-135,244-11,172 19,37 9,-59 38,-216 46,-265 42,-262 35,-281 26,-208 27,-16-1,-64 13,-327 47,-281 35,-242 38,-145 25,-85 1,59 4,167-11,218-29,244-34,266-59,192-42,16-1,60-25,236-96,228-67,221-59,100-18,35-2,-89 21,-152 46,-175 58,-203 67,-266 87,2-4,1 0,-1 0,0 0,1 1,9 1,-10 5,-13 7,-20 14,-2-2,-1-1,-43 25,-313 190,-209 95,-140 70,-98 18,-8-1,82-45,135-66,174-81,170-79,215-97,63-52,1 0,-1 0,1 1,0-1,-1 1,1-1,0 1,0-1,0 1,0-1,0 1,0 0,1 0,-1 0,0-1,1 1,0 0,-1 4,12-9,-8 4,0 0,0 0,0 0,0 0,0 0,1-1,-1 1,0-1,0 0,0 0,0 0,7-1,100-15,389-81,252-77,223-36,190-1,131 15,-11 44,-147 45,-255 45,-300 48,-536 18,66 9,-106-13,0 1,1 0,-1 1,0 0,0 0,0 0,0 0,-1 1,1 0,-1 0,6 5,-14-8,3 0,1 1,-1-1,0 1,1 0,-1-1,0 1,0 0,1 0,-1-1,0 1,0 0,0 0,0-1,0 1,0 0,0 0,0-1,0 1,0 0,0 0,-1-1,1 1,0 0,-1 0,-20 22,1-11,-1-1,1-1,-32 11,-457 100,-344 22,-247-19,-148-16,-60-18,54 5,214 0,261-12,255-19,248-20,217-38,53-5,13-2,106-28,193-52,76-23,50-22,-20 6,-65 22,-95 27,-238 72,2-4,0 1,1 0,-1 1,1 0,30 4,-43-1,-2-2,0 1,0-1,0 1,1 0,-1 0,0 0,-1 0,1 0,0 0,0 1,0-1,-1 0,1 1,-1 0,1-1,-1 1,1 0,-1 0,0 0,0-1,0 1,0 1,0-1,-1 0,1 0,0 0,-1 0,0 0,0 1,1-1,-1 0,0 0,-1 4,0 6,-2 0,0 0,-1-1,0 1,0-1,-2 0,1 0,-15 20,-98 148,-45 26,-22 22,-7 1,2-5,28-30,34-37,50-40,83-118,-6 5,0 0,0-1,0 1,0-1,1 1,-1 0,1 0,0-1,0 5,0-6,0-1,0 1,0 0,1 0,-1 0,0-1,1 1,-1 0,0-1,1 1,-1 0,1-1,-1 1,1 0,0-1,-1 1,1-1,-1 1,1-1,0 1,-1-1,1 0,0 1,0-1,-1 0,2 1,25-8,-8 4,0-1,-1-1,0-1,34-16,310-134,267-118,183-94,127-65,4-14,-110 32,-162 63,-192 93,-211 87,-278 173,12-2,0-1,0 1,0-1,0 0,-1 1,1-1,0 0,-1 0,0 0,1-1,-1 1,0 0,0 0,0-1,-1 1,1-1,0 1,0-5,-2 6,-1 0,1-1,0 1,-1 0,1-1,-1 1,1 0,-1 0,1 0,-1 0,0 0,1 1,-1-1,0 1,0-1,0 1,1-1,-1 1,0 0,0 0,0 0,0 0,0 0,-2 1,-64 0,2 5,-117 26,-419 117,-328 77,-296 66,-164 45,-53 50,42 25,206-25,261-62,280-75,263-81,245-109,139-62,19-6,51-28,263-151,165-110,124-108,95-71,58-52,54-13,7-14,-66 32,-98 73,-133 93,-136 96,-136 110,-246 150,-2-3,1-1,0 2,19-4,-29 7,0-1,0 1,0 0,0 0,0 0,0 0,0 1,0-1,0 1,-1 0,1-1,0 1,0 1,0-1,4 3,-4-1,-2-1,1 0,0 0,0 0,-1 0,1 1,-1-1,0 1,0-1,0 1,0-1,0 1,0 0,-1-1,1 1,-1 5,1 4,-2-1,0 1,0-1,-1 1,-3 13,-23 36,3-3,-64 107,-162 251,-118 124,-86 93,-44 12,-27-4,24-60,55-91,91-120,94-116,113-100,123-125,24-24,7-8,86-61,111-85,116-70,74-45,91-18,8 8,-24 28,-60 42,-118 78,-216 109,-71 16,0 1,0 0,0-1,0 1,0 0,0 0,0 0,0 0,0 0,-1 0,1 1,0-1,0 1,0-1,0 1,0 0,0 0,2 1,-7-1,4 0,-1 1,0-1,0 0,0 1,0-1,0 1,-1-1,1 0,0 1,-1-1,1 0,-1 1,1-1,-1 0,1 0,-1 0,0 1,0-1,0 0,0 0,1 0,-4 2,-56 56,-204 139,-181 84,-182 30,-136 7,-86 6,-6-28,101-44,156-55,197-77,383-125,-6 8,-44 2,64-6,1 0,0 0,-1 0,1 0,-1-1,1 1,0-1,0 0,-1 0,1 0,0-1,0 1,0 0,0-1,0 0,-3-3,2 3,3 0,0 1,0-1,0 0,0 0,0 0,1 0,-1 0,1 0,-1 0,1 0,0 0,0 0,-1 0,1 0,1 0,-1 0,0 0,1 0,-1 0,1 0,-1 0,2-4,4-6,-1 0,2 0,-1 1,2 0,10-13,51-65,120-109,260-224,167-101,82-60,5-11,-47 33,-91 72,-104 101,-124 111,-133 100,-163 153,-41 24,0 1,0-1,0 0,0 0,0 0,0 1,0-1,0 0,0 0,0 0,0 1,0-1,0 0,0 0,0 0,0 1,1-1,-1 0,0 0,0 0,0 0,0 1,0-1,0 0,1 0,-1 0,0 0,0 0,0 1,0-1,0 0,1 0,-1 0,0 0,0 0,0 0,1 0,-1 0,0 0,0 0,0 0,1 0,-1 0,0 0,0 0,0 0,1 0,-1 0,-32 47,-49 53,-198 258,-149 174,-170 132,-111 62,-15 3,42-56,92-108,125-124,130-128,116-111,101-106,116-95,1 0,0 0,-1-1,1 1,0 0,0-1,-1 1,1-1,0 1,-1-1,1 0,0 1,-1-1,1 0,-3 0,4 0,0-1,-1 1,1-1,0 0,-1 1,1-1,0 1,0-1,0 0,0 1,0-1,-1 1,1-1,0 0,0 1,0-1,0 1,1-1,-1 0,0 1,0-1,0 1,0-1,1 0,-1 1,0-1,1 1,-1-1,1 0,5-19,5-2,24-40,78-115,31-40,52-58,42-45,7-8,24-19,-15 26,-24 32,-44 54,-74 77,-92 124,-19 34,-1-1,0 1,0 0,1 0,-1 0,0 0,0-1,1 1,-1 0,0 0,0 0,0-1,1 1,-1 0,0 0,0-1,0 1,0 0,0 0,0-1,0 1,0 0,1-1,-1 1,0 0,0 0,0-1,0 1,0 0,0-1,-1 1,1 0,0 0,0-1,0 1,0 0,0-1,0 1,0 0,-1 0,1-1,0 1,0 0,0 0,-1 0,1-1,0 1,-1 0,-14 16,1-1,-22 27,-112 150,-91 107,-77 82,-15 21,-3-9,17-15,36-51,42-59,60-72,52-68,65-55,63-72,1-1,18-15,93-105,108-149,100-112,116-104,132-71,97-39,88-24,-22 43,-63 69,-116 111,-121 103,-132 105,-280 179,-1-1,1 0,0 2,1 0,0 1,33-6,-51 16,-1-3,0 0,1 0,-1 1,0-1,0 1,0-1,0 1,0 0,0-1,0 1,0 0,0 1,0-1,0 0,0 0,-1 1,1-1,2 4,-2-2,-1 0,1 0,-1 0,1 1,-1-1,0 0,0 1,-1-1,1 1,-1-1,0 1,0 0,0 5,-6 24,0-2,-2 0,-1 0,-1-1,-21 39,-128 284,-111 129,-84 89,-63 46,-68 20,-40-17,25-77,51-94,86-111,105-107,97-92,121-116,40-22,0-1,0 0,0 1,-1-1,1 0,0 0,0 1,-1-1,1 0,0 0,-1 0,1 0,0 1,-1-1,1 0,0 0,-1 0,1 0,0 0,-1 0,1 0,0 0,-1 0,1 0,0 0,-1 0,1 0,0 0,-1 0,1 0,0 0,-1-1,1 1,0 0,-1 0,1 0,0 0,-1-1,1 1,0 0,0 0,-1-1,1 1,0 0,0 0,0-1,-1 0,6-9,-1 0,2 0,-1 0,1 1,0 0,15-16,107-145,59-80,38-53,57-60,32-41,24-39,33 3,1 24,-21 58,-58 75,-62 75,-183 169,63-41,-65 60,-45 19,0 1,0-1,0 1,0 0,1 0,-1-1,0 1,0 0,0 0,0 0,1 0,-1 1,0-1,0 0,0 0,0 1,0-1,0 1,1-1,-1 1,1 0,-4 2,3-2,-1 1,1 0,-1-1,0 1,0-1,1 1,-1 0,0-1,0 1,-1 0,1-1,0 1,-1-1,1 1,0-1,-2 3,-24 53,-18-2,-64 73,-151 135,-97 77,-82 39,-75 26,-4-26,47-47,74-67,101-73,250-168,-91 43,131-67,1 1,-1 0,1 0,-1 0,1 0,-1-1,1 0,-1 0,-4 0,8 0,0-1,0 1,0 0,-1-1,1 1,0 0,0-1,0 0,0 1,1-1,-1 1,0-1,0 0,0 0,0 0,1 1,-1-1,0 0,1 0,-1 0,1 0,-1 0,1 0,-1 0,1 0,-1-2,-3 1,4-1,-1 0,1-1,-1 1,1-1,0 1,0-1,1 1,-1-1,2-5,22-59,6 8,56-84,109-132,38-52,40-34,35-23,6 24,-19 48,-31 57,-64 80,-187 166,4-3,1 1,0 0,34-15,-60 30,8-3,0-1,0 1,0 0,0 0,1 0,-1-1,0 1,0 0,0 0,1 0,-1 0,0 0,0 0,1-1,-1 1,0 0,0 0,1 0,-1 0,0 0,0 0,1 0,-1 0,0 0,0 0,1 0,-1 0,0 0,0 0,1 0,-1 1,0-1,0 0,0 0,1 0,-1 0,0 0,0 0,0 1,1-1,-1 0,0 0,0 0,0 1,0-1,1 0,-1 0,0 0,0 1,0-1,0 0,0 0,0 1,0-1,0 0,0 0,0 1,0-1,0 0,0 0,0 1,0-1,0 0,0 0,0 1,0-1,0 0,-24 35,-184 146,-213 124,-155 94,-157 60,-56 2,23-35,112-77,164-92,193-99,233-118,51-30,13-6,53-20,69-31,297-123,247-71,212-51,156-24,85 2,-23 12,-154 49,-210 65,-269 62,-410 114,74-13,-177 47,-78 23,-379 112,-304 36,-219 29,-158-22,-34-25,116-25,214-31,258-36,285-31,301-43,75-10,350-52,368-32,354-13,316 10,183 19,81 21,-117 19,-266 14,-341 10,-327 16,-295 8,-324-17,-3-1,0 0,-1 0,1 1,-1 0,1 0,-1 0,8 4,-13-5,0-1,0 0,1 0,-1 0,0 1,0-1,1 0,-1 0,0 1,0-1,0 0,0 1,1-1,-1 0,0 1,0-1,0 0,0 1,0-1,0 0,0 1,0-1,0 0,0 1,0-1,0 0,0 1,0-1,0 0,0 1,-1-1,1 0,0 1,-16 11,-41-1,2 0,-88 7,-424 18,-284-9,-259-35,-129-39,66-19,197 2,253 0,257 2,419 50,-44-13,83 23,-1-1,1-1,0 1,0-1,1-1,-1 1,-8-8,10 11,4 0,1 0,-1 0,1-1,0 1,0 0,0 0,0-1,0 1,0-1,0 1,0-1,0 1,1-1,-1 0,0 1,1-1,0 0,-1 1,1-1,0 0,0 0,0 1,0-4,2 1,-1 1,1 0,0 0,-1 0,1 0,1 0,-1 1,0-1,1 0,-1 1,1 0,0 0,0 0,4-3,9-13,10 2,0 2,1 0,1 2,33-11,260-82,177 2,122 18,38 23,-69 21,-124 18,-158 18,-244 10,-47-1,-14 1,-32-1,2 2,0-2,-30 0,-369 16,-251-4,-165-3,-22-5,91-9,171-8,183-7,356 11,-110-21,168 24,0 1,1-1,-1 0,1 0,0 0,0-1,-7-4,11 6,1 1,-1-1,0 1,1-1,-1 1,1-1,-1 1,1-1,0 1,-1-1,1 0,0 1,-1-1,1 0,0 1,0-1,-1 0,1 1,0-1,0 0,0 0,0 1,0-1,0 0,0 0,0 1,0-1,0 0,1 1,-1-1,0 0,0 1,1-1,-1 0,0 1,1-1,0 0,-2 0,3-1,1-1,-1 1,1 0,-1 0,1 0,0 0,0 0,0 1,5-3,68-22,191-16,170 9,208 11,163 40,98 56,27 47,-122 25,-183 2,-210-15,-393-121,4 2,30 19,-54-30,1 1,-1 0,1 0,-1 0,-1 1,1-1,0 1,-1 0,6 11,-12-16,3 2,-1-1,1 1,-1 0,0-1,0 1,0 0,0-1,0 1,0-1,0 1,0 0,0-1,-1 1,1 0,-1-1,1 1,-1-1,0 1,0-1,0 1,1-1,-1 0,0 1,-1-1,1 0,0 0,-3 2,-3 3,-1-1,0 0,0-1,-1 0,1 0,-1 0,-13 2,-62 13,1-4,-119 5,-438 12,-176-29,-107-47,49-13,160-6,193 4,183 7,318 48,1 1,0-2,1 0,0-1,0-1,-22-12,39 18,1 0,-1 1,1 0,-1-1,1 1,-1-1,1 1,-1-1,1 1,-1-1,1 1,-1-1,1 0,0 1,-1-1,1 0,0 1,0-1,0 0,-1 1,1-1,0 0,0 1,0-1,0 0,0 1,0-1,0 0,1 0,-1 1,0-1,0 0,0 1,1-1,-1 0,0 1,1-2,2-1,0 1,0-1,1 1,-1 0,0 0,1 0,-1 0,1 0,7-1,35-10,3 1,66-6,271-15,210 10,185 19,89 29,-92 10,-163 6,-239 6,-290-27,-66-10,-20-10,0 1,0-1,1 0,-1 0,0 0,0 1,1-1,-1 0,0 0,0 1,0-1,0 0,1 0,-1 1,0-1,0 0,0 1,0-1,0 0,0 1,0-1,0 0,0 1,0-1,0 0,0 0,0 1,0-1,0 0,0 1,0-1,0 0,-1 1,-25 2,13 1,1-1,0-1,-19 2,-139 11,-439 1,-265-46,-205-60,-45-31,149-1,231 13,288 21,430 80,-60-23,84 31,0-1,0 1,0-1,0 0,0 0,0 0,1 0,-1 0,0 0,0-1,1 1,-1 0,1-1,-1 1,1-1,0 0,0 0,0 1,-1-1,2 0,-1 0,-1-3,4 3,-1 0,0 0,1 0,-1 1,1-1,0 0,-1 1,1-1,0 1,0-1,0 1,0 0,0 0,0 0,0 0,1 0,-1 0,0 1,1-1,3 0,27-7,56-6,402-18,278 14,187 11,134 22,26 40,-143 9,-226 1,-238-5,-473-54,3 0,0 3,0 1,40 16,-88-27,10 1,-1 1,1-1,-1 0,0 1,1-1,-1 0,1 1,-1-1,0 0,1 1,-1-1,0 1,0-1,1 1,-1-1,0 1,0-1,0 1,1-1,-1 1,0-1,0 1,0-1,0 1,0 0,-14 11,-1-7,0-1,-1 0,-27 3,-381 24,-301-28,-211-56,-154-35,-24-49,149-1,222 18,227 24,453 80,2-1,-97-39,155 55,-2-2,1 1,0 0,0-1,0 0,0 0,0 0,0 0,1-1,0 1,-4-5,7 7,-1 0,1 0,0-1,-1 1,1 0,0 0,0 0,-1 0,1-1,0 1,0 0,1 0,-1 0,0 0,0-1,0 1,1 0,-1 0,1 0,-1 0,1 0,-1 0,1 0,0 0,-1 0,1 0,0 0,0 0,0 0,-1 1,1-1,2-1,6-7,-1 4,1-1,0 1,0 0,0 1,11-3,113-33,349-24,213 15,189 16,159 40,83 48,-72 23,-182 16,-228-12,-247 0,-379-77,2 2,-1 1,20 9,-38-16,1 0,0-1,0 1,-1 0,1 0,0 0,-1 0,1 1,-1-1,1 0,-1 1,0-1,0 1,1-1,-1 1,0 0,0-1,-1 1,1 0,0 0,-1-1,1 1,0 3,-6-4,3 1,0 0,1 1,-1-1,-1 0,1 0,0 0,0-1,-1 1,1 0,-1-1,1 0,-1 0,1 1,-1-1,0-1,-4 2,-24 7,-57 8,-433 22,-296-36,-204-33,-94-46,103-2,181 7,227 15,214 12,182 16,169 17,37 7,11 1,18-1,62 0,196 1,272 30,173 19,134 57,10 35,-108 18,-175-20,-183-25,-337-88,105 49,-169-66,0-1,1 0,-1 0,-1 1,1-1,6 9,-11-12,-1-1,1 1,-1 0,0-1,0 1,0 0,0 0,0 0,-1 0,1 0,0 0,-1 0,0 0,1 0,-1 1,0-1,0 0,0 0,-1 3,0-3,0 0,0 1,-1 0,1-1,-1 1,1-1,-1 0,0 1,0-1,0 0,0 0,-1 0,1 0,-5 2,-5 3,0 0,-1-1,-25 8,-104 8,-142 8,-428-22,-216-32,-100-37,22-18,175-1,216 7,264 7,335 63,0-1,0-2,-16-7,18 1,14 11,-1 1,1 0,0-1,0 1,0 0,0-1,0 1,0 0,0-1,0 1,0-1,0 1,0 0,0-1,0 1,0-1,0 1,0 0,0-1,0 1,0 0,1-1,-1 1,0 0,0-1,0 1,1 0,-1-1,1 1,2-3,1 1,0-1,1 1,-1 0,0 1,1-1,0 1,-1 0,9-1,104-14,286-4,262 9,199 8,115 24,32 19,-102 32,-166 8,-205-3,-189-9,-255-36,-90-31,0 1,0 0,0 0,0 0,-1 0,1 1,-1-1,0 1,1 0,3 4,-12-7,5 1,0 0,0 0,0 0,0 0,0 0,0 0,0 0,-1 0,1 0,0 0,-1 0,1-1,0 1,-1 0,1 0,-1 0,0-1,1 1,-1 0,0 0,1-1,-1 1,0-1,0 1,1-1,-1 1,0-1,0 1,0-1,0 0,0 1,0-1,-1 0,-11 6,-1-2,0 0,-22 4,-365 23,-261-54,-264-43,-147-44,31 3,149 15,218 22,236 39,313 39,120-8,0 1,0 0,0 0,0 0,0 1,1 0,-1 0,0 0,-5 4,8-4,2-2,0 1,1 0,-1-1,0 1,1 0,-1 0,0-1,1 1,-1 0,1 0,-1 0,1 0,0 0,-1 0,1 0,0 0,0 0,-1 0,1 0,0 0,0 0,0 0,0 0,0 0,1 0,-1 0,0 0,0 0,1 0,-1 0,0 0,1-1,-1 1,1 0,0 1,4 4,0 0,0 0,1 0,0-1,0 0,0 0,9 5,99 39,152 52,439 108,291 48,205 55,104 17,-53 22,-199-46,-272-63,-277-62,-475-164,66 36,-91-49,0-1,0 0,-1 1,1 0,-1-1,1 2,-1-1,0 0,0 1,-1-1,1 1,-1 0,1 0,1 5,-21-4,15-2,0 0,-1 0,0 0,1 0,-1-1,0 1,0-1,-1 0,1 0,0 0,-1 0,1 0,-1-1,0 0,1 0,-1 0,-6 1,-31 8,0-2,-46 3,-587-2,-351-57,-220-56,-46-31,152 11,240 21,266 29,259 27,337 43,5-1,-39-11,61 11,19 2,45 0,160 2,259 20,206 29,191 33,132 23,49 28,-106 6,-150-6,-212-22,-208-28,-283-51,-90-31,1 1,-1 0,1 0,-1 0,0 0,1 0,-1 1,0-1,0 1,0-1,0 1,0 0,0 0,2 3,-19-2,12-1,-1 0,1 0,-1 0,0-1,1 1,-1-1,0 0,0 0,0 0,0-1,-4 1,-124 11,-325-18,-330-86,-197-67,-166-84,6 10,146 13,222 43,244 51,441 100,-109-43,195 66,0 0,0 1,0-1,0 0,0 0,1-1,-1 1,1-1,-5-5,9 8,0 1,-1-1,1 0,0 0,-1 1,1-1,0 0,0 0,-1 0,1 1,0-1,0 0,0 0,0 0,0 0,1 1,-1-1,0 0,0 0,0 0,1 1,-1-1,0 0,1 0,-1 1,1-1,-1 0,1 1,-1-1,1 1,-1-1,1 0,-1 1,1-1,0 1,-1-1,1 1,0 0,0-1,1 1,1-5,4 2,0-1,1 1,-1 1,1 0,12-3,101-11,268-5,237 13,184 8,141 9,82 28,16 33,-140 19,-176 4,-243-13,-353-41,-128-36,-1 0,1 1,-1-1,1 2,-1-1,13 11,-27-16,7 2,-1 0,1-1,-1 1,0 0,1 0,-1 0,0-1,0 1,1 0,-1 0,0 0,0 0,0-1,0 1,0 0,0 0,0 0,-1 0,1-1,0 1,0 0,-1 0,1 0,0-1,-1 1,1 0,-1 0,1-1,-1 1,1 0,-1-1,1 1,-1-1,0 1,1-1,-1 1,0-1,0 1,1-1,-1 1,0-1,0 0,0 0,-1 1,-12 5,0-1,-1 0,1-1,-23 3,-461 17,-340-68,-301-98,-112-40,-9-18,175 28,241 39,304 43,397 58,133 30,1-1,0 1,0-1,-17-9,48 6,14 2,113 3,425 30,369 64,271 57,209 36,135 36,29 54,-87 23,-150 7,-270-29,-306-61,-324-63,-435-145,2 0,0 1,30 21,-30-8,-17-22,0 1,1 0,-1-1,0 1,0 0,0 0,0-1,0 1,0 0,0-1,0 1,-1 0,1 0,0-1,0 1,0 0,-1-1,1 1,0 0,-1-1,1 1,-1-1,1 1,-1 0,-12 6,6-3,0 0,-1-1,1 0,-1 0,0-1,1 0,-1 0,-10 0,-160 16,-467-41,-339-110,-337-123,-235-109,-216-93,-123-50,60 20,195 78,362 101,367 102,343 85,328 64,219 47,24 7,57 3,318 29,349 64,328 35,316 75,250 41,199 44,91 13,-42 24,-142-9,-257-20,-368-54,-384-60,-518-112,-186-65,0 2,-1 0,1 1,-2 0,20 15,-37-20,6-1,-1 0,1-1,-1 1,1 0,-1-1,0 1,1 0,-1 0,0 0,1-1,-1 1,0 0,0 0,0 0,0 0,0 0,0 0,0-1,0 1,0 0,0 0,0 0,0 0,-1 1,0-1,0 1,-1-1,1 1,0-1,-1 1,1-1,-1 0,1 0,-1 1,0-1,0 0,1-1,-4 2,-15 5,-1-1,0-1,-1-1,-27 2,-499-10,-329-51,-283-73,-157-38,-69-9,-3-17,109 33,211 39,217 38,204 45,184 35,145 28,276-22,5 3,0 1,-43 17,75-25,1 1,-1 1,1 0,0 0,0 1,0 0,1-1,-1 2,0-1,1 0,0 1,0 0,0 0,0 0,1 0,-4 6,14-10,-6 2,-1 0,0-1,1 1,-1 0,1-1,0 1,0-1,-1 1,1-1,0 1,0-1,0 0,0 0,1 1,-1-1,0 0,0 0,3 1,4 4,1 0,1-1,-1 0,12 4,342 84,302 31,297 22,259 34,192 18,74 14,-83-21,-252-40,-325-44,-420-41,-398-53,-9-12,0-1,0 0,0 0,0 1,1-1,-1 0,0 1,0-1,0 0,0 0,0 1,0-1,0 0,-1 1,1-1,0 0,0 1,0-1,0 0,0 0,0 1,0-1,-1 0,1 0,0 1,0-1,0 0,-1 0,1 0,0 1,0-1,-1 0,1 0,0 0,0 0,-1 0,1 1,0-1,0 0,-1 0,1 0,0 0,-1 0,1 0,0 0,0 0,-1 0,0 0,-21 4,0 0,0-2,-23 1,-524-26,-396-68,-365-65,-238-51,-128-24,-22-1,140 27,247 48,317 53,316 44,296 32,250 21,137 6,22 3,44 2,147 6,108-10,133-1,187-3,117-1,114 7,115 37,63 34,-86 17,-157 3,-202-4,-204-13,-362-72,0 2,0 1,0 1,-1 1,32 18,-56-25,2-2,-1 1,1-1,0 1,-1 0,1-1,-1 1,1 0,-1-1,1 1,-1 0,1-1,-1 1,0 0,0 0,1-1,-1 1,0 0,0 0,0 0,0 0,0-1,0 1,0 0,0 0,0 0,0 0,0-1,0 1,-1 0,1 0,0-1,-1 1,1 0,0 0,-1-1,1 1,-1 0,-3 3,0-1,0 0,-1 0,1 0,-1-1,1 1,-1-1,0 0,-6 1,-70 12,-141 14,-305 2,-210-12,-117-8,-37-7,18 1,106 4,147 15,144 5,174-1,293-29,-4 2,0 1,0 0,0 1,0 1,-19 7,34-10,-1-1,-1 1,1 0,0 0,-1-1,1 1,0-1,0 1,0-1,0 1,0-1,0 1,-1-1,1 0,0 1,0-1,0 0,0 0,0 0,0 0,0 0,0 0,2 0,71 7,262 4,311 5,267 40,250 51,124 21,11 25,-125 2,-230-22,-279-27,-330-32,-307-59,-28-15,1 0,-1 1,1-1,0 0,-1 1,1-1,-1 0,1 1,-1-1,0 1,1-1,-1 1,1-1,-1 1,0-1,0 1,1 0,-1-1,0 1,0-1,0 1,1 0,-1 0,-2 1,0 0,0 0,0-1,0 1,0-1,0 0,-1 1,1-1,0 0,-1 0,1 0,-1-1,1 1,-1 0,1-1,-1 0,0 0,-3 0,-387 25,-370-63,-284-53,-216-48,-144-36,6-9,5-13,136 13,235 39,271 41,271 32,435 64,-97-25,135 25,20 3,60-2,274 1,353 13,288 36,284 54,257 59,170 45,27 25,-82 5,-208-4,-318-35,-323-48,-312-48,-350-54,-126-41,1 1,-1-1,0 1,0 0,0 0,0 1,0-1,0 1,0 0,-1 0,5 4,-5-6,-3 0,1-1,-1 1,0 0,0 0,1-1,-1 1,0 0,0-1,0 1,0 0,0 0,0-1,0 1,-1 0,1 0,0-1,0 1,-1 0,1-1,0 1,-1 0,1-1,0 1,-1 0,1-1,-1 1,1-1,-1 1,1-1,-1 1,0-1,1 1,-1-1,1 0,-1 1,0-1,1 0,-1 0,0 1,0-1,1 0,-1 0,0 0,0 0,-14 5,1-1,-1 0,-26 2,-382 18,-267-14,-321-40,-256-59,-201-55,-149-49,0-16,113 30,213 40,287 49,288 50,283 28,394 8,3 5,-64 8,85-7,20 2,46 5,204 7,211-2,325 49,284 51,202 41,100 32,-11 14,-175-21,-264-22,-300-37,-538-101,143 49,-219-67,-7 1,0-1,1 1,-1 1,0-1,0 1,8 7,-14-10,1-1,-1 1,0-1,1 1,-1-1,0 1,0-1,1 1,-1 0,0-1,0 1,0-1,0 1,0 0,0-1,0 1,0 0,0-1,0 1,0-1,0 1,0 0,0-1,-1 1,1-1,0 1,0 0,-1-1,1 1,0-1,-1 1,1-1,-1 1,1-1,0 1,-1-1,1 0,-1 1,1-1,-1 0,0 1,1-1,-1 0,1 0,-1 1,1-1,-1 0,0 0,1 0,-2 0,-1 5,-6-2,0 0,0 0,0-1,-15 2,-105 8,-371 2,-270-49,-254-48,-232-58,-114-36,11-11,108 13,222 36,256 41,254 36,227 28,212 21,206 12,212 7,309 17,288 43,249 42,198 50,79 19,-59 6,-177-17,-285-36,-282-34,-258-34,-358-55,-5 0,42 14,-77-14,-15-3,-58 1,-224-2,-261-6,-262-19,-340-54,-221-69,-159-40,-41 14,137 30,263 44,291 42,294 35,280 21,246 2,68-3,1 0,-1 0,0 1,0-1,0 0,0 0,0 0,0 0,1 1,-1-1,0 0,0 0,0 0,0 1,0-1,0 0,0 0,0 0,0 1,0-1,0 0,0 0,0 0,0 1,0-1,0 0,0 0,0 1,0-1,0 0,0 0,-1 0,1 0,0 1,0-1,0 0,0 0,0 0,0 0,-1 1,35 4,70 4,255 5,264 8,251 18,206 8,170 17,13-7,-58 5,-190-12,-237-13,-243-13,-232-5,-227-13,-57-2,-35-1,-3-2,0-1,-25-1,-390-2,-291-34,-263-55,-191-49,-119-37,3-9,171 29,243 37,263 39,256 33,276 32,65 9,36 2,4 3,0 1,1 0,24 3,304 1,252 3,197 2,211 52,112 42,45 15,-65 16,-156-5,-229-13,-235-18,-432-85,-3 0,0 3,71 33,-115-49,2 3,-1-1,0 0,1 1,-1 0,0-1,1 1,-1 0,0 0,0 0,-1 0,1 1,0-1,-1 0,1 1,0 2,-2-3,0-1,0 1,0-1,-1 0,1 1,0-1,-1 0,1 0,-1 1,0-1,1 0,-1 0,0 0,0 0,0 0,1 0,-1 0,0 0,-1 0,1 0,0 0,0 0,0-1,0 1,-1 0,1-1,0 1,-2-1,-32 11,0-2,0-1,0-2,-62 4,-405 16,-250-13,-246-25,-137-16,-23-2,101 2,193 16,225 13,209 5,178 9,226-14,7 1,1 1,-1 0,-20 8,14 3,25-14,0 1,0-1,0 1,0-1,0 1,-1-1,1 1,0-1,1 1,-1 0,0-1,0 1,0-1,0 1,0-1,0 1,1-1,-1 1,0-1,0 1,1-1,-1 1,0-1,1 1,-1-1,1 0,-1 1,0-1,2 1,18 9,-4-1,1-2,0 0,27 7,227 46,132 15,123 33,17 0,-56 0,-88-10,-114-18,-238-64,78 36,-121-47,1-2,0 1,0-1,-1 1,0 0,8 9,-11-12,0 1,0-1,0 1,0-1,0 1,-1 0,1 0,-1-1,1 1,-1 0,1 0,-1-1,0 1,0 0,0 0,0 0,0 2,1 0,-2 0,0 0,-1-1,0 1,0 0,0-1,0 1,0-1,-1 0,0 1,1-1,-1-1,0 1,-1 0,1-1,0 1,-1-1,1 0,-8 3,-20 11,-1-2,0-1,-37 10,-180 36,-63-9,-15 3,13-1,60-5,64-5,69-11,99-18,22-13,-1 0,1 0,0 0,0 0,-1 0,1 0,0 0,0 1,0-1,-1 0,1 0,0 0,0 0,0 1,0-1,-1 0,1 0,0 0,0 1,0-1,0 0,0 0,0 1,0-1,0 0,0 0,0 1,0-1,0 0,0 0,0 1,0-1,0 0,0 0,0 1,0-1,0 0,0 0,0 1,0-1,0 0,0 0,1 0,-1 1,0-1,11 3,-3 0,1-1,0 0,0-1,0 0,15 0,154 5,124-3,145-4,141 0,59-1,-4 0,-73 0,-118 2,-150-1,-177 1,-123-2,-11 1,-44-2,-218-18,-236-27,-246-42,-214-23,-140-34,-5-9,93 7,195 30,254 18,498 85,-3-2,-78-30,142 43,5 3,1-1,-1 0,1 0,0-1,0 1,0-1,0 0,-5-6,9 9,0 0,1 0,-1 0,1 0,-1 0,1 0,-1 0,1 0,0-1,-1 1,1 0,0 0,0 0,0 0,0 0,0-1,0 1,0 0,1 0,-1 0,0 0,0 0,1-1,-1 1,1 0,-1 0,1 0,0 0,-1 0,1 1,0-1,-1 0,3-2,-6 1,7-2,0 0,0 1,0 0,1 0,-1 0,1 0,0 1,8-3,15-5,49-12,277-25,188 15,114 13,103 10,56 17,-12 20,-80 29,-140 4,-156-6,-156 4,-201-30,-68-28,1 0,-1 0,0 0,0 1,0-1,0 1,-1-1,1 1,0 0,-1 0,1 0,-1 0,1 0,-1 0,1 3,1-4,-3 0,0 0,1 0,-1 0,0 0,0 0,0 0,0 0,0 1,0-1,-1 0,1 0,0 0,0 0,-1 0,1 0,-1 0,1 0,-1 0,1 0,-1 0,0 0,1 0,-1-1,0 1,-1 1,-3 2,0 0,0 0,-1-1,1 1,-1-1,-9 3,-28 6,-1-1,-79 11,-251 11,-192-12,-131-9,-33-6,15-5,84 2,136 6,154-1,167 0,152-4,43-1,154 1,212-1,231-2,186 0,127-1,35-1,-93 1,-152 0,-189-1,-219 17,-226-7,-85-9,1 0,0 1,-1-1,1 1,-1 0,1 0,-1 0,0 0,1 0,-1 0,4 3,-3-4,-3 0,1 1,-1-1,0 0,0 1,0-1,0 1,0-1,0 0,0 1,0-1,0 1,0-1,0 0,0 1,0-1,-1 1,1-1,0 0,0 1,0-1,0 0,-1 1,1-1,0 0,0 1,-1-1,1 0,0 1,-1-1,1 0,0 0,-1 0,1 1,0-1,-1 0,1 0,0 0,-1 0,1 1,-1-1,1 0,0 0,-1 0,1 0,-1 0,1 0,-1 0,-55 14,-184 21,-172-5,-118-5,-41 3,-11-1,86 1,84 4,145-4,258-28,-5 2,0 0,0 1,1 0,-21 8,33-11,12 1,41-3,188-15,192-6,165 1,82 3,19 5,-53 6,-104 3,-155 3,-214 1,-168 1,-10 1,-50-1,-260 1,-250 0,-184 0,-82-1,51 1,114-1,163 0,186 0,196-5,114 3,16-1,39-3,192-5,244 1,206 3,172 1,134 3,53 1,-48 2,-145 5,-184 6,-229 6,-415-15,6 0,-1 2,60 15,-90-19,-2 0,1 0,-1 0,0 0,1 0,-1 0,0 0,1 0,-1 0,0 0,1 1,-1-1,0 0,0 0,1 0,-1 1,0-1,1 0,-1 1,0-1,0 0,0 0,1 1,-1-1,0 0,0 1,0-1,0 0,0 1,0-1,1 0,-1 1,0-1,0 0,0 1,0-1,0 0,0 1,-1-1,1 1,0-1,0 0,0 1,0-1,0 0,0 1,-1-1,1 0,0 0,0 1,0-1,-1 0,1 1,0-1,0 0,-1 0,1 0,0 1,-1-1,1 0,0 0,-1 0,1 0,0 0,-1 1,1-1,0 0,-1 0,-62 18,-290 14,-261-6,-281-33,-172-40,-26-22,92-4,183-2,225 15,208 11,195 14,191 33,-2 2,0 0,0 0,1 0,-1 0,0 0,1 0,-1 0,0-1,1 1,-1 0,0-1,1 1,-1 0,1-1,-1 1,1-1,-1 1,1-1,-1 1,1-1,-1 1,1-1,-1 0,1 1,0-1,-1 0,1 1,0-1,0 0,0 1,-1-1,1 0,0 0,2-1,0 1,0-1,0 1,0-1,0 1,1 0,-1 0,0 0,1 0,-1 1,1-1,3 0,238-22,184 8,214 6,142 4,71 4,-69 1,-126 12,-172 5,-160 6,-288-19,-3 1,61 18,-92-23,-3 1,0 1,0-1,0 0,0 1,-1-1,1 1,0 0,4 4,-7-6,0 1,1-1,-1 1,0-1,1 1,-1 0,0-1,0 1,0-1,1 1,-1-1,0 1,0 0,0-1,0 1,0-1,0 1,0 0,0-1,0 1,0-1,-1 1,1 0,0-1,0 1,-1-1,1 1,0-1,0 1,-1-1,1 1,-1-1,1 1,0-1,-2 1,-5 4,-2 0,-1 0,1 0,-1-1,0 0,0-1,-1 0,-15 2,-218 28,-136-8,-97-8,-83-7,-42-6,44 13,67 10,114 4,116 2,97-5,160-28,0 1,-1 0,1-1,0 2,0-1,-1 0,1 1,0 0,1 0,-1 0,0 0,-3 4,24 2,27-2,136 3,114-5,79-3,65-1,10-2,-50 1,-74 0,-83 0,-94 5,-113 1,-24 1,-18-2,2-1,-1 0,1-1,-1 1,0-2,0 1,-10 1,-148 23,-84 13,-46 8,-15 0,31-3,55-10,92-10,107-15,25-9,0 0,1 0,-1 1,0-1,0 0,0 0,0 0,0 0,0 0,1 0,-1 0,0 0,0 0,0 0,0 0,0 1,0-1,0 0,0 0,0 0,1 0,-1 0,0 0,0 1,0-1,0 0,0 0,0 0,0 0,0 0,0 1,0-1,0 0,0 0,0 0,0 0,0 0,0 1,0-1,0 0,0 0,0 0,-1 0,1 0,0 0,0 1,0-1,0 0,0 0,0 0,0 0,0 0,0 0,-1 0,1 0,0 0,0 0,0 1,0-1,0 0,0 0,-1 0,1 0,0 0,0 0,0 0,0 0,19 3,-2 0,1-2,18 0,164 2,75-3,52-1,23-1,-25 0,-52 6,-72 6,-173-8,56 11,-71-6,-24 2,-16-5,-50 5,-116 0,-54 3,-26 13,22 4,43-3,56 1,74-6,80-21,-2 0,0 0,1 0,-1 0,0 1,1-1,-1 0,0 0,0 0,1 1,-1-1,0 0,1 0,-1 1,0-1,0 0,0 0,1 1,-1-1,0 0,0 1,0-1,0 0,1 1,-1-1,0 0,0 1,0-1,0 0,0 1,0-1,0 0,0 1,0-1,0 0,0 1,0-1,-1 0,1 1,0-1,0 0,0 1,0-1,0 0,-1 1,1-1,0 0,0 0,-1 1,1-1,0 0,0 0,-1 1,1-1,0 0,-1 0,1 0,88 10,86-5,74-2,48-3,39-1,-13 0,-45 5,-79 6,-111 1,-90-9,-5 0,-32 3,-160 2,-147-1,-125-3,-16-2,46 0,92-1,120-1,221 0,-2 0,-1 1,1-2,0 1,-1-1,-17-7,27 10,2-1,0 0,-1 0,1 0,0 0,0 0,-1 0,1-1,0 1,0 0,0 0,0 0,-1 0,1 0,0-1,0 1,0 0,0 0,-1 0,1-1,0 1,0 0,0 0,0 0,0-1,0 1,0 0,0 0,0-1,0 1,0 0,0 0,0-1,0 1,0 0,0 0,0 0,0-1,0 1,0 0,0 0,0-1,0 1,0 0,0 0,1 0,-1-1,0 1,0 0,0 0,0 0,1 0,-1-1,0 1,0 0,0 0,1 0,29-13,118-19,96-4,74 6,44 6,41 8,-1 6,-26 5,-72 3,-98 8,-203-7,7 1,0 1,-1-1,1 2,11 2,-102 3,-139-1,-175-2,-145-6,-105-18,-24-22,73 0,123-2,140 4,295 32,0 0,-72-24,101 30,3 0,1-1,-1 0,1 0,-10-8,14 11,0-1,0 0,0 0,0 1,1-1,-1 0,0 0,1 0,-1 0,1 0,-1 0,1 0,-1 0,1 0,0 0,-1 0,1 0,0 0,0 0,0 0,0 0,0-1,0-1,-1 1,1 0,1 0,0 0,-1 0,1 1,0-1,0 0,0 0,1 1,-1-1,0 1,0-1,1 1,2-3,45-25,-14 15,4 1,54-13,175-27,51-6,25 7,-2 10,-49 11,-68 12,-85 9,-128 7,-26 2,-141 1,-191 1,-189 1,-121 1,4-1,67-1,122 0,152-22,292 20,0-2,0 0,0-1,0 0,1-2,-25-10,40 16,1-1,1 1,0 0,0-1,0 1,-1-1,1 0,0 0,0 1,0-1,0 0,0 0,0 0,0 0,1 0,-1 0,0 0,0 0,1 0,-1 0,1 0,-1-1,1 1,-1 0,1 0,0-1,0 1,-1 0,1-1,0 1,0 0,0-1,1 1,-1 0,0 0,0-1,1 1,-1 0,0 0,1-1,0 1,-1 0,1 0,0 0,-1 0,1 0,0 0,0 0,0 0,0 0,2-1,4-7,4 0,1 1,0 0,0 1,0 0,1 1,19-7,185-56,92-11,27 8,12 10,-20 5,-54 15,-93 12,-116 23,-101 14,-60 12,-40 7,3-2,21-10,105-14,-4 1,0-1,0 0,-11-3,27 3,-5-1,0 1,0 0,0 0,-1 0,1 0,0 0,0 0,0 0,-1 0,1-1,0 1,0 0,0 0,0 0,-1 0,1-1,0 1,0 0,0 0,0 0,0 0,0-1,0 1,0 0,0 0,0 0,0-1,0 1,0 0,0 0,0-1,0 1,0 0,0 0,0 0,0-1,0 1,0 0,0 0,0 0,0-1,0 1,0 0,0 0,1 0,-1-1,18-12,24-1,40-10,127-23,87-2,52 3,36 10,26 10,-8 10,-35 7,-73 5,-78 9,-81 7,-109-1,-25-11,-1 0,1 1,-1-1,0 0,1 0,-1 0,0 1,0-1,1 0,-1 1,0-1,0 0,1 0,-1 1,0-1,0 0,0 1,1-1,-1 1,0-1,0 0,0 1,0-1,0 0,0 1,0-1,0 1,0-1,0 0,0 1,0-1,0 1,0-1,0 0,0 1,0-1,-1 1,-7 1,1 2,0-1,0 0,0-1,0 0,-1 0,1 0,-12 1,-192 17,-126-5,-102-5,-56 12,20 3,55-2,96 0,105-4,114-5,96-9,28-1,95 1,91-3,78-2,52 0,59 9,39 12,-36 21,-70 4,-89 2,-201-40,70 28,-114-37,8 2,0-1,0 1,0-1,0 1,0 0,0-1,0 1,0 0,0 0,0 0,-1 0,1 0,0 0,-1 0,1 0,0 0,-1 0,0 0,2 2,-3-2,1 0,-1 0,1 0,-1 0,1 0,-1-1,1 1,-1 0,0 0,1 0,-1-1,0 1,0 0,1-1,-1 1,0 0,0-1,0 1,0-1,0 0,0 1,-2-1,-44 9,7-2,-65 2,-262 6,-219-12,-163-31,-55-31,50-7,127 1,163 12,164 8,251 38,-51-16,72 9,27 14,1 0,0-1,0 1,0 0,0-1,0 1,0 0,0-1,0 1,0 0,0-1,0 1,0 0,0-1,0 1,0 0,0-1,0 1,1 0,-1-1,0 1,0 0,0 0,0-1,1 1,-1 0,0-1,0 1,1 0,-1 0,0 0,0-1,1 1,-1 0,0 0,1 0,-1 0,0 0,1 0,-1-1,0 1,1 0,-1 0,0 0,1 0,8-5,3 1,1 1,-1 0,1 0,15 0,147-12,58 5,18-2,-25-1,-50-4,-160 12,1 1,1-1,-1 0,28-12,-46 15,4 1,-1 0,-1 0,1-1,0 1,0-1,0 1,-1-1,1 1,-1-1,1 0,-1 0,0 0,1 0,-1 0,0 0,-1 0,1 0,0 0,0 0,-1-1,1 1,-1 0,0 0,0-1,0 1,0-4,-2 1,0-1,0 0,-1 1,0-1,0 1,0 0,-1 0,0 0,0 0,0 1,0-1,-10-6,-8-7,-3 0,-51-29,-97-46,-1 10,11-4,36 7,103 63,-42-38,56 45,1 0,1 0,0-1,-12-20,18 23,-1 2,1-1,0 0,0 0,1 1,0-1,0 0,1 0,0-12,2 13,-1-2,1 1,0 0,0-1,1 1,0 0,0 0,1 0,5-7,2 4,-2-1,1 1,1 0,-1 1,25-16,-8 6,61-31,-45 35,72-22,94-1,57 15,55 10,27 9,-10 4,-55 2,-67 1,-86 0,-114-2,-24 0,-132 1,-182-1,-180-1,-66 0,-36 0,48 0,104 0,115 0,121 0,157 5,83 3,-2-3,34 4,218 44,226 48,244 71,166 60,20 19,-98-24,-169-38,-194-47,-409-120,121 55,-174-73,-3-2,0 0,1 1,-2 0,1 0,0 0,0 1,-1-1,4 6,-6-8,-1-1,0 1,0 0,1-1,-1 1,0 0,0 0,0-1,0 1,0 0,0 0,0-1,0 1,0 0,0 0,0-1,0 1,0 0,-1-1,1 1,0 0,-1-1,1 1,0 0,-1-1,1 1,-1 0,1-1,-1 1,1-1,-1 1,0-1,1 0,-1 1,1-1,-1 1,0-1,1 0,-3 1,-4 4,-1-2,1 0,-1 0,-1-1,-14 2,-94 7,-272 1,-221-49,-226-86,-158-100,-49-38,105-7,174 34,207 55,196 52,301 104,-77-43,128 58,5 5,-1-1,1 0,-1 0,1 0,1 0,-7-8,9 10,0 1,1-1,-1 1,0 0,1-1,-1 0,1 1,-1-1,1 1,0-1,0 1,0-1,0 0,0 1,0-1,0 0,0 1,1-1,-1 1,1-1,0-1,-3-4,5 2,0-1,0 1,0 0,1 1,0-1,0 1,0 0,0 0,1 0,0 0,0 1,0-1,0 1,0 1,9-4,10-11,8 1,62-20,148-44,51 8,68-6,48-1,25 5,-8 9,-61 12,-81 15,-81 7,-93 12,-86 12,-24 7,0 0,0 0,0 0,-1 0,1 0,0 0,0-1,0 1,0 0,0 0,0 0,0 0,0 0,0 0,0 0,0 0,0 0,0-1,0 1,-1 0,1 0,0 0,0 0,0 0,0 0,0 0,0 0,0-1,0 1,0 0,0 0,0 0,1 0,-1 0,0 0,0 0,0 0,0-1,0 1,0 0,0 0,0 0,0 0,0 0,0 0,0 0,0 0,0 0,1 0,-1 0,0-1,0 1,0 0,0 0,0 0,0 0,0 0,0 0,1 0,-1 0,0 0,0 0,0 0,-48 10,-55 21,-26 23,-27 25,-10 22,0 15,0 26,7 2,8 24,-4 20,-1 8,-5-7,3-12,10-28,27-35,28-30,35-31,62-47,12-9,67-38,66-59,45-39,16-24,-5-6,-13-4,-43 29,-43 29,-105 113,3-4,1 1,-1-1,0 0,-1 0,0 0,0-1,4-12,-11 20,3-2,1 0,0 1,-1-1,1 1,0-1,-1 0,1 1,-1-1,1 1,-1-1,1 1,-1-1,0 1,1 0,-1-1,0 1,1 0,-1-1,0 1,1 0,-1 0,0 0,1 0,-1-1,0 1,0 0,-39 4,-7 8,-64 26,-147 63,-47 28,-48 33,-23 11,10-11,35-11,55-26,97-43,128-74,50-8,-1 0,1 0,0 1,-1-1,1 0,-1 0,1-1,0 1,-1 0,1 0,0-1,-1 1,1 0,0-1,0 1,-1-1,1 0,-2-1,1 3,2-1,-1-1,1 0,0 1,-1-1,1 0,-1 1,1-1,0 0,0 1,-1-1,1 0,0 0,0 0,0 1,0-1,0 0,0 0,0 1,0-1,0 0,0 0,0 0,1 1,-1-1,1-1,20-35,5-6,40-41,84-94,29-30,29-22,5-7,-10 6,-15 15,-29 33,-36 46,-38 51,-69 75,-16 11,0 0,0 0,0 1,0-1,0 0,-1 0,1 0,0 0,0 0,0 0,0 1,0-1,0 0,0 0,0 0,0 0,0 0,0 0,0 1,0-1,0 0,0 0,0 0,0 0,0 0,0 1,0-1,1 0,-1 0,0 0,0 0,0 0,0 0,0 0,0 0,0 1,0-1,0 0,0 0,1 0,-1 0,0 0,0 0,0 0,0 0,0 0,0 0,1 0,-1 0,0 0,0 0,0 0,0 0,0 0,0 0,1 0,-1 0,0 0,0 0,0 0,0 0,0 0,1 0,-1 0,0 0,0 0,0 0,0 0,0-1,-4 13,-1 0,0 0,-13 18,-75 117,-42 41,-36 29,-14-4,2-7,19-33,17-30,27-31,18-25,24-18,19-17,37-28,58-57,50-48,59-48,37-27,19-16,-13 21,-27 18,-32 34,-38 28,-39 26,-52 44,1 0,0 1,-1-1,1 1,0-1,-1 0,1 1,-1-1,1 0,-1 0,1 1,-1-1,1 0,-1 0,1 0,-1 1,0-1,0 0,0 0,1 0,-1 0,0 0,0 0,0 0,0 1,0-1,0 0,-1-1,-3 4,0-2,1 0,0 0,0 1,0-1,0 1,-1 0,1 0,0 0,-5 3,-87 59,-60 37,-89 42,-77 30,-161 48,-52 16,-8-4,37-7,79-37,103-43,125-47,126-70,80-37,32-17,118-66,74-39,75-25,48-12,38 0,-15 21,-30 30,-74 29,-75 30,-189 59,1-3,0 0,1 1,-1 0,0 1,1 0,-1 1,12 2,-20-4,-2 2,1-1,0 1,-1-1,1 1,-1-1,1 1,-1 0,1 0,-1 0,0 0,1 0,-1 0,0 0,0 0,0 0,0 0,0 1,0-1,0 0,0 1,0-1,-1 1,1-1,-1 1,1 0,-1-1,1 1,-1-1,0 1,0 0,0-1,0 1,0 0,0 1,-2 6,0 0,-1 0,-1 0,1 0,-2-1,1 1,-1-1,0 0,-7 7,-20 28,-51 51,-88 66,-43 18,-57 26,-25 5,-9-10,23-25,50-33,110-61,96-67,24-12,6-5,99-67,114-56,85-45,71-24,62 1,-8 19,-39 30,-73 36,-95 35,-107 42,-99 35,-28 11,-65 40,-60 38,-58 30,-42 16,-19 7,18-8,33-28,49-25,55-23,100-57,-1-1,0 0,1 1,-1 0,1 0,0 0,0 0,0 1,0-1,-3 6,9-11,-3 2,1 1,-1-1,0 1,0-1,1 0,-1 0,0 1,0-1,1 0,-1 1,0-1,1 0,-1 0,1 0,-1 1,0-1,1 0,-1 0,1 0,-1 0,0 0,1 0,-1 0,1 0,-1 0,1 0,-1 0,0 0,1 0,32-3,89-42,83-34,56-33,40-13,27 1,10-4,-28 21,-52 25,-80 27,-107 38,-69 18,-2-1,0 0,1 0,-1 0,0 0,0 0,0 0,0 0,0 0,1 0,-1 0,0 0,0 0,0 0,0 1,0-1,1 0,-1 0,0 0,0 0,0 0,0 0,0 0,0 1,0-1,0 0,1 0,-1 0,0 0,0 0,0 1,0-1,0 0,0 0,0 0,0 0,0 1,0-1,0 0,0 0,0 0,0 0,0 0,0 1,0-1,0 0,-1 0,1 0,0 0,0 1,0-1,0 0,0 0,0 0,0 0,0 0,-1 0,1 0,0 1,0-1,0 0,0 0,0 0,-1 0,1 0,-23 18,-120 58,-123 41,-113 22,-38 11,-3-8,55-18,78-26,97-34,109-37,81-28,0 1,0 0,0 0,0 0,0-1,0 1,0 0,0 0,0 0,0 0,0 0,0 0,0 0,0 0,0 0,0 0,0-1,0 1,0 0,-1 0,1 0,27-12,87-27,91-26,60-9,39-1,23 7,-16 11,-58 15,-79 25,-132 19,-40-2,-1 1,0-1,0 0,0 0,0 0,0 0,0 1,0-1,0 1,0-1,0 1,0-1,0 1,0-1,0 1,0 0,0-1,0 2,3-4,-4 3,0-1,1 0,-1 0,0 1,0-1,0 0,1 0,-1 1,0-1,0 0,0 0,0 1,0-1,0 0,0 1,0-1,1 0,-1 1,0-1,0 0,0 1,-1-1,1 0,0 1,0-1,0 0,0 0,0 1,0-1,0 0,0 1,-1-1,1 0,0 0,0 1,0-1,-1 0,1 1,-23 14,-100 41,-100 3,-61 5,-34-1,3 4,43-12,56-9,65-8,67-11,69-17,15-10,0 0,0 0,0 0,0 0,-1 1,1-1,0 0,0 0,0 0,0 0,0 1,0-1,0 0,0 0,0 0,0 1,0-1,0 0,0 0,0 0,0 1,0-1,0 0,0 0,0 0,0 1,0-1,1 0,-1 0,0 0,0 0,0 1,0-1,0 0,0 0,1 0,-1 0,0 0,0 0,0 0,0 1,1-1,-1 0,0 0,0 0,9 0,0 1,-1-1,1 0,-1 0,11-2,123-10,94-19,137-1,91 3,55 6,-5 7,-58 7,-144 4,-178 9,-127-2,-12 0,-39 5,-171 21,-141 10,-115 14,-32 15,32-1,81-5,106-9,109-14,135-24,39-13,1-1,-1 0,0 0,1 0,-1 0,1 0,-1 1,1-1,-1 0,1 0,-1 1,1-1,0 0,-1 1,1-1,-1 1,1-1,0 1,-1-1,1 0,0 1,0-1,-1 1,1-1,0 1,0-1,0 1,-1 1,10-3,-1 2,0 0,0 0,0-1,0 0,0-1,12-1,163-29,95-32,81-11,75-9,40 1,-14 16,-51 18,-83 16,-142 14,-149 20,-35-2,0 0,0 0,0 0,0 1,-1-1,1 0,0 0,0 0,0 0,0 0,0 0,0 0,-1 0,1 1,0-1,0 0,0 0,0 0,0 0,0 0,0 0,0 1,0-1,0 0,0 0,0 0,0 0,0 0,0 1,0-1,0 0,0 0,0 0,0 0,0 1,0-1,0 0,0 0,0 0,0 0,0 0,0 1,0-1,0 0,1 0,-1 0,0 0,0 0,-114 31,-162 14,-148 31,-73-1,-35 6,17-3,82-7,100-15,128-17,160-25,45-14,-1 0,1 0,-1 0,1 0,-1 0,1 1,0-1,-1 0,1 0,-1 0,1 0,-1 0,1 0,0 1,-1-1,1 0,0 0,-1 1,1-1,0 0,-1 1,1-1,0 0,0 1,-1-1,1 0,0 1,0-1,0 0,-1 1,1-1,0 1,0-1,0 0,0 1,0-1,0 1,0 0,12 3,-1-2,0 1,0-1,0-1,0 0,20-1,249-6,183-5,143-2,46 1,7 3,-50 2,-103 3,-132 2,-115 1,-141 1,-112 1,-36-1,-141 0,-107 1,-101-1,-68 1,-17-1,19 0,54 5,91 1,108-1,124 0,121-2,125-1,101-1,106 0,30-1,42 5,-28 11,-72 10,-82 0,-90 2,-156-23,-2 1,27 11,-32-5,-22-12,1 0,-1 0,0 1,0-1,0 0,1 0,-1 0,0 1,0-1,0 0,1 1,-1-1,0 0,0 0,0 1,0-1,0 0,0 1,0-1,0 0,0 1,0-1,0 0,0 1,0-1,0 0,0 1,0-1,0 0,0 0,0 1,0-1,0 0,0 1,-1-1,1 0,0 1,-6 1,1 1,0-1,-1 0,1 0,-1-1,1 1,-1-1,0 0,-7 0,-136 10,-91-5,-89-3,-76-3,-18-6,9-6,45-16,57 1,74 2,76 1,85 5,77 19,0 0,0-1,-1 1,1 0,0 0,-1 0,1 0,0 0,0-1,-1 1,1 0,0 0,0 0,-1-1,1 1,0 0,0 0,-1-1,1 1,0 0,0 0,0-1,0 1,0 0,-1-1,1 1,0 0,0-1,0 1,0 0,0-1,0 1,0 0,0-1,0 1,16-9,13 4,48-4,116-1,68 4,16 3,-8 2,-33 0,-47 7,-56 5,-126-10,1 0,0 1,0 0,0 0,-1 0,11 5,-18-6,1 0,-1-1,1 0,-1 1,1-1,-1 1,0-1,1 1,-1-1,1 1,-1-1,0 1,0-1,1 1,-1-1,0 1,0 0,0-1,1 1,-1-1,0 1,0 0,0-1,0 1,0-1,0 1,-1 0,1-1,0 1,0 0,0-1,0 1,-1-1,1 1,0-1,-1 1,1-1,0 1,-1-1,1 1,-1-1,1 1,0-1,-1 0,1 1,-1-1,0 0,1 1,-1-1,1 0,-1 1,-7 2,-1 1,0 0,0 0,0-1,-15 3,-116 15,-42-5,-19-6,13-4,27-4,69-1,83-1,18-1,90 0,85 0,65 0,29 1,-12-1,-36 1,-78 0,-110 0,-113 0,-97 0,-62 0,-61 0,-9 0,32 0,60-5,193 2,-5 1,1-1,-40-11,33 0,26 13,-1 1,1-1,-1 1,1-1,0 1,-1-1,1 0,0 1,-1-1,1 0,0 1,0-1,0 0,0 1,0-1,0 0,0 0,0 1,0-1,0 0,0 1,0-1,0 0,0 1,1-2,4-3,-1 0,1 1,-1-1,1 1,0 0,0 0,1 1,-1 0,1 0,11-4,25-9,67-18,111-13,51-7,28 5,24 9,-1 12,-46 10,-61 8,-82 6,-111 3,-18 1,-8 0,-89 2,-113 0,-149 0,-133-6,-114-26,-37-7,41-5,97 5,122 9,126 4,135 7,116 16,2 1,-1 0,1-1,-1 1,1 0,-1 0,1 0,0 0,-1 0,1 0,-1 0,1-1,-1 1,1 0,0 0,-1-1,1 1,0 0,-1-1,1 1,0 0,-1-1,1 1,0 0,0-1,-1 1,1-1,0 1,0 0,0-1,0 1,-1-1,1 0,21-9,12 3,57-4,154-2,132 3,145 4,123 24,-8 14,-18 21,-67 4,-96 3,-122-10,-160-13,-146-23,-27-13,0-1,0 1,0-1,0 1,0-1,0 1,0-1,-1 0,1 1,0-1,0 1,0-1,-1 1,1-1,0 0,0 1,-1-1,1 0,0 1,-1-1,1 0,0 1,-1-1,1 0,-1 0,1 0,0 1,-1-1,1 0,-1 0,1 0,-1 0,1 0,-1 0,1 0,-1 0,1 0,0 0,-1 0,0 0,-21 6,-3-2,0-2,-28 1,-251-39,-222-53,-175-52,-64-11,47 14,119 17,154 33,157 25,268 56,1 2,0-1,0 0,1-2,-19-10,32 16,4 2,1 0,-1-1,0 1,0 0,0-1,1 1,-1-1,0 0,0 1,1-1,-1 1,0-1,1 0,-1 0,1 1,-1-1,1 0,-1 0,1 0,0 1,-1-1,1 0,0 0,0 0,0 0,-1 0,1 0,0 0,0 0,0 1,0-1,1 0,-1 0,0 0,0 0,0 0,1 0,-1 0,1 1,-1-1,0 0,1 0,-1 1,1-1,0 0,-1 0,1 1,0-1,-1 1,1-1,0 0,0 1,-1 0,1-1,0 1,0-1,0 1,0 0,0-1,4-6,7 1,-1 0,0 1,1 1,0-1,18-2,137-35,64 3,43 2,25 4,22 8,24 7,-23 7,-50 6,-64 2,-78 9,-109 1,-21-7,0 0,0 0,1 1,-1-1,0 0,0 0,0 0,0 0,1 0,-1 1,0-1,0 0,0 0,0 0,0 1,0-1,0 0,0 0,1 0,-1 1,0-1,0 0,0 0,0 1,0-1,0 0,0 0,0 0,0 1,0-1,0 0,-1 0,1 1,0-1,0 0,0 0,0 0,0 1,0-1,0 0,-1 0,1 0,0 0,0 1,0-1,0 0,-1 0,1 0,0 0,0 0,0 0,0 0,-1 1,-13 6,1-1,0 0,0-1,-21 4,-187 24,-129 2,-85-7,-36 3,49-1,75 0,109-7,127-6,110-17,1 0,0 0,0 0,-1 0,1 0,0 0,0 0,-1-1,1 1,0 1,-1-1,1 0,0 0,0 0,-1 0,1 0,0 0,-1 0,1 0,0 0,0 0,-1 1,1-1,0 0,0 0,0 0,-1 1,1-1,0 0,0 0,0 0,0 1,-1-1,1 0,0 0,0 1,0-1,0 0,0 0,0 1,0-1,0 0,0 1,0-1,23 5,125 1,116-3,98-3,72 0,26-1,11-1,-19 1,-62 11,-97 6,-131 0,-146-9,-36 0,-163 4,-168-4,-162-3,-51-2,20 15,84-1,113-1,120-2,117-4,97-6,30 0,87 0,107-2,106-1,65 0,59-1,11 0,-47 1,-80-1,-115 1,-143 0,-148 0,-146-16,-169-32,-120-11,-66-19,21 9,85 13,174 16,296 40,-8-2,1 0,-1 0,1-2,-19-6,152 28,188 26,175 24,116 14,49 17,-30-8,-102-13,-125-19,-134-20,-253-37,6-1,1 1,-1 0,-1 1,1 0,17 7,-103-30,-227-52,-164-48,-177-65,-107-4,35 9,81 32,118 36,139 37,132 25,117 18,99 19,30 13,0 0,0 0,-1 0,1 0,0 0,0 0,0 0,-1 0,1-1,0 1,0 0,0 0,0 0,-1 0,1-1,0 1,0 0,0 0,0 0,0-1,0 1,0 0,0 0,-1 0,1-1,0 1,0 0,0 0,0-1,0 1,0 0,0 0,0-1,0 1,1 0,-1 0,0 0,0-1,0 1,0 0,0 0,0 0,0-1,0 1,1 0,-1 0,0 0,0 0,0-1,1 1,1-5,2 3,1-1,-1 1,1 0,0 0,0 0,0 0,0 1,0 0,5 0,130-28,80 5,111 4,85 6,90 5,19 4,-20 3,-76 2,-105 1,-142 0,-149-1,-30 1,-10-1,-117 1,-156-1,-108 1,-56-1,24 0,67 0,113 0,116 0,112-5,32-1,98-10,100 0,73 2,30 3,13 4,-33 2,-56 3,-74 12,-172-9,6 0,-1-1,0 0,1 1,-1 0,0 0,1 1,-1-1,0 1,0 0,0 0,-1 0,1 0,0 1,4 3,-10-7,3 2,-1 0,0-1,0 1,0-1,0 1,0 0,0-1,-1 1,1-1,0 1,0 0,0-1,0 1,-1-1,1 1,0-1,-1 1,1-1,0 1,-1-1,1 1,0-1,-1 1,1-1,-1 0,1 1,-1-1,0 1,-35 17,-16-5,-67 11,-168 7,-120-7,-85-7,15-8,63-4,112-8,133-3,135 0,34 6,0 0,1 0,-1 0,0 0,0 0,0 0,0 0,0 0,0 0,1 0,-1-1,0 1,0 0,0 0,0 0,0 0,0 0,0 0,0-1,0 1,0 0,1 0,-1 0,0 0,0 0,0-1,0 1,0 0,0 0,0 0,0 0,0 0,0-1,0 1,0 0,0 0,0 0,-1 0,1 0,0-1,0 1,0 0,0 0,0 0,0 0,0 0,0 0,0 0,0-1,-1 1,1 0,0 0,0 0,0 0,0 0,-1 0,18-4,3 1,31-2,142-5,86 3,47 1,18 3,-30 2,-62 1,-109 5,-125 0,-29 1,-136 6,-134-2,-88-2,-29 3,36-2,67 3,94-1,108-3,85-4,28-2,82 2,61-2,47-1,31-1,-2 0,-32-1,-50 6,-143-2,2-1,-1 0,1 2,19 6,-19 2,-16-12,1 1,-1-1,0 0,0 1,1 0,-1-1,0 1,0-1,0 1,0-1,0 1,0-1,0 1,0-1,0 1,0 0,0-1,0 1,0-1,0 1,0-1,-1 1,1-1,0 1,0-1,-1 1,1 0,-11 3,4 0,-1 0,0 0,-1 0,1-1,0 0,-15 2,-121 22,-63 11,-17-2,20-5,49-7,73-8,65-11,17-5,0 0,0 0,0 0,0 0,0 0,0 0,0 1,0-1,0 0,0 0,0 0,1 0,-1 0,0 0,0 0,0 0,0 0,0 0,0 0,0 0,0 0,0 0,0 0,0 0,0 0,0 0,0 1,0-1,0 0,1 0,-1 0,0 0,0 0,0 0,0 0,0 0,0 0,0 0,0 1,0-1,0 0,0 0,0 0,-1 0,1 0,0 0,0 0,0 0,0 0,0 0,0 0,0 1,0-1,0 0,0 0,0 0,0 0,0 0,0 0,0 0,0 0,0 0,-1 0,39-1,54-14,30-7,18-5,14 2,-10 5,-23 6,-27 5,-30 15,-63-6,1 0,0 1,0-1,0 1,-1-1,1 1,0 0,0-1,-1 1,1 0,-1 0,1 0,-1 0,1 1,-1-1,2 2,-6 0,3-2,-1 1,1 0,-1 0,1-1,-1 1,0 0,1-1,-1 1,0-1,0 1,0-1,-1 0,1 1,0-1,0 0,-1 0,1 1,-3 0,-54 40,-27 2,-6 0,-10 6,7-8,93-39,-7 1,0 1,1 0,-12 10,23-14,-5 0,1-1,0 1,0 0,0-1,0 1,0 0,0 0,0-1,0 1,0 0,0-1,0 1,1 0,-1 0,0-1,0 1,1 0,-1-1,0 1,1-1,-1 1,1 0,-1-1,1 1,-1-1,1 1,-1-1,1 1,0-1,-1 0,1 1,-1-1,1 0,0 1,-1-1,1 0,0 0,0 0,-1 0,1 1,0-1,-1 0,3-1,24 7,-3-3,35 2,148 2,103-5,81-3,61 0,7-1,-44 0,-86 1,-160 0,-158 0,-42 1,-186 0,-240 0,-203-32,-81-22,39-5,121 0,156 0,356 46,-129-41,185 47,1 2,1-1,-1 0,-14-12,23 16,0-1,0 1,0-1,0 0,0 0,1 0,0 0,-1-1,1 1,0-1,1 1,-3-6,-3 8,6-2,0-1,0 1,0-1,0 1,1-1,-1 1,1-1,0 1,0-1,0 0,1 1,-1-1,1 1,0-1,0 1,0-1,0 1,1 0,-1 0,1 0,0-1,0 2,0-1,0 0,4-3,2-9,4 1,1 1,0 0,1 1,0 1,26-16,169-98,51-19,50 4,37 0,38 2,33 13,4 22,-3 24,-51 26,-78 20,-106 22,-147 21,-37-10,0 0,1 1,-1-1,1 0,-1 0,1 0,-1 1,0-1,1 0,-1 1,1-1,-1 0,0 1,1-1,-1 0,0 1,0-1,1 1,-1-1,0 0,0 1,0-1,1 1,-1-1,0 1,0-1,0 1,0-1,0 1,0-1,0 1,0-1,0 1,0-1,0 1,0-1,-1 0,1 1,0-1,-1 2,-15 6,3 0,0-1,0 0,-1 0,0-2,-22 7,-276 66,-136 12,-114 15,6 0,63-13,105-17,118-16,251-54,-5 2,1 0,-30 14,52-22,1 1,0 0,0 0,-1 0,1 0,0 0,-1 0,1 0,0 0,0 1,-1-1,1 0,0 0,0 0,-1 0,1 0,0 0,0 1,-1-1,1 0,0 0,0 0,0 1,-1-1,1 0,0 0,0 0,0 1,0-1,0 0,-1 1,1-1,0 0,0 0,0 1,0-1,0 0,0 0,0 1,0-1,0 0,0 1,0-1,0 0,0 0,0 1,0-1,0 0,1 0,-1 1,0-1,0 0,0 0,1 1,30 4,140-4,133-23,97-4,45 1,2 4,-66 5,-88 7,-242 11,70 6,-79 2,-43-9,1-1,0 0,-1 0,1 0,-1 1,1-1,0 0,-1 1,1-1,-1 1,1-1,-1 0,1 1,-1-1,1 1,-1-1,1 1,-1 0,0-1,1 1,-1-1,0 1,1 0,-1-1,0 1,0 0,0-1,0 2,-1 0,1-1,-1 0,0 1,0-1,0 0,0 1,0-1,0 0,0 0,0 0,0 0,-1 0,1 0,0 0,-3 0,-45 23,-131 23,-81 10,-51-8,-26-10,26-12,55-11,91-7,164-10,-3 1,0 0,0 0,1 0,-1 0,0-1,1 0,-1 0,1 0,-1 0,1-1,-6-3,8 5,2 0,-1 0,1 0,0-1,0 1,0 0,0-1,0 1,0 0,0-1,0 1,-1 0,1-1,0 1,0 0,1-1,-1 1,0 0,0-1,0 1,0 0,0-1,0 1,0 0,0-1,1 1,-1 0,0 0,0-1,0 1,1 0,-1 0,0-1,0 1,1 0,-1 0,0 0,1-1,26-15,90-28,82-5,64 7,41 9,7 10,-33 9,-57 7,-81 5,-119 2,-19 0,-7 0,-130 2,-121 0,-92 0,-11-1,16 0,104-5,231 0,-5 3,0-1,1 0,-1 0,0-1,1-1,-23-10,35 14,-1 0,0-1,0 1,0-1,1 0,-1 1,0-1,0 0,1 1,-1-1,0 0,1 0,-1 0,1 0,-1 0,1 0,0 1,-1-1,1 0,0 0,0 0,0 0,-1 0,1-2,1 1,0 0,-1 0,1 0,0 0,0 0,0 1,0-1,0 0,1 1,-1-1,0 1,1-1,-1 1,4-2,8-10,4 2,0 0,1 1,33-14,124-56,55-5,25-3,10 1,-30 17,-64 19,-167 47,7 1,-1-1,0 0,0-1,14-9,-31 12,6 2,1-1,-1 0,1 1,0-1,-1 1,1-1,-1 0,1 1,-1-1,1 1,-1-1,0 1,1 0,-1-1,0 1,1 0,-1-1,0 1,1 0,-1 0,0-1,0 1,1 0,-1 0,-1 0,-51-7,-205-2,-220 8,-153-18,-37-10,55 0,132-2,161-10,307 36,-5 0,-31-11,46 15,1 0,-1 0,1 0,0 0,0-1,-1 1,1-1,0 1,0-1,0 0,1 0,-1 0,0 0,1 0,-1 0,-1-3,-9 6,11-1,0-1,0 0,1 0,-1 0,0-1,0 1,1 0,-1 0,1 0,-1-1,1 1,0 0,-1 0,1-1,0 1,0 0,0-1,0 1,0 0,0 0,0-2,1 1,0-1,0 1,0 0,0 0,1 0,-1 0,1 0,-1 0,1 0,0 1,0-1,0 0,3-1,21-10,-1 1,-1 2,1 0,43-9,237-54,116 10,110 14,46 15,-22 7,-66 11,-109 7,-111 5,-122 8,-116 4,-31-8,1 0,-1 0,0 0,0 0,0 0,1 0,-1 0,0 0,0 0,0 1,0-1,1 0,-1 0,0 0,0 0,0 0,0 1,0-1,0 0,1 0,-1 0,0 1,0-1,0 0,0 0,0 0,0 1,0-1,0 0,0 0,0 0,0 1,0-1,0 0,0 0,0 1,0-1,0 0,0 0,0 0,0 1,-1-1,1 0,0 0,0 0,0 0,0 1,0-1,0 0,-1 0,1 0,0 0,0 0,0 1,-1-1,1 0,0 0,0 0,-14 10,1-2,-1-2,1 0,-26 8,-175 41,-77 12,-71 14,-22-2,8-7,42-2,68-10,79-21,90-24,100-15,-3 0,0 0,0 0,0 0,0 0,0 0,0 0,-1 1,1-1,0 0,0 0,0 0,0 0,-1 0,1 0,0 0,0 0,0 0,0 0,-1 0,1 0,0 0,0 0,0 0,0 0,-1 0,1 0,0 0,0 0,0 0,-1 0,1 0,0 0,0 0,0 0,0 0,0-1,-1 1,1 0,0 0,0 0,0 0,0 0,0 0,0-1,-1 1,1 0,0 0,0 0,0 0,0-1,0 1,0 0,0 0,0 0,0 0,0-1,0 1,0 0,0 0,0-1,20-9,85-18,83-8,82-19,49 6,26 8,14 11,-28 10,-55 10,-95 10,-136 6,-44-6,0 1,1-1,-1 0,0 0,0 1,0-1,0 0,0 1,0-1,0 1,0 0,0-1,0 1,0 0,0-1,1 3,-3-3,1 1,0-1,0 1,-1 0,1-1,0 1,-1 0,1-1,-1 1,1-1,0 1,-1-1,1 1,-1-1,1 1,-1-1,0 1,1-1,-1 0,1 1,-1-1,0 0,1 0,-1 1,0-1,-44 16,-131 23,-105 7,-49 16,-16 9,41-5,64-12,99-15,112-29,24-7,8-1,66-15,80-19,65-14,44-7,29 0,5 10,-22 12,-48 10,-65 15,-155 7,3-1,1 0,0 0,0 0,-1 1,1 0,0 0,-1 0,1 0,-1 1,1 0,6 4,-14-5,3 0,0 0,0 0,0-1,0 1,0 0,0 0,0-1,-1 1,1 0,0-1,0 1,-1 0,1-1,0 1,-1 0,1-1,-1 1,1-1,0 1,-1-1,0 1,1-1,-1 1,0 0,-35 23,-13-4,-57 19,-128 29,-55 17,-6-6,23-4,69-17,188-52,-7 2,-38 19,59-27,0 1,0-1,1 0,-1 1,0-1,1 1,-1-1,0 1,1-1,-1 1,1-1,-1 1,1 0,-1-1,1 1,-1 0,1 0,0-1,-1 1,1 1,0-1,1-1,-1 1,0-1,1 1,-1-1,1 1,-1-1,1 1,-1-1,1 1,0-1,-1 0,1 1,-1-1,1 0,0 0,-1 0,1 1,0-1,-1 0,1 0,0 0,0 0,20-2,1 0,40-7,128-23,37-10,31-8,4 1,-26 4,-48 10,-80 11,-98 15,-21 3,-83 3,-98 11,-45 8,-16 6,27 9,78-3,148-31,-5 4,1 0,0-1,-1 1,1-1,-1 0,1 0,-1 0,1-1,-8-1,16-8,25-6,74-38,48-21,25-1,-5 1,-6 5,-25 10,-21 16,-27 14,-9 8,-7 8,-13 6,-6 15,-10 9,-2 1,10 4,38 12,46 8,38-4,3-7,-11-8,-53-3,-118-17,5-2,0 0,0 1,-1-1,1 1,0 0,-1 0,1 0,-1 0,1 1,-1-1,0 1,1-1,-1 1,0 0,3 3,-7-4,2-1,0 1,0 0,0-1,-1 1,1 0,0-1,-1 1,1-1,0 1,-1-1,1 1,-1-1,1 1,-1-1,1 1,-1-1,1 1,-1-1,1 0,-1 1,0-1,-31 13,-116 13,-106-4,-126-5,-141-6,-54-4,-28-4,50-2,89-2,119 0,110 0,101-10,105-4,29 15,-1-1,1 1,0-1,-1 1,1-1,0 1,-1-1,1 1,0-1,-1 1,1-1,0 0,0 1,0-1,0 1,0-1,-1 0,1 1,0-1,0 0,1 1,-1-1,0 1,0-1,0 0,0 1,0-1,1 1,-1-2,1-4,2 0,1 1,-1 0,1 0,0 1,1-1,-1 1,1 0,0 0,0 0,6-3,29-19,59-27,84-31,41-4,58 11,36 2,46 7,34 11,27 14,1 15,-33 11,-33 9,-81 6,-77 3,-73 7,-102 5,-27-12,1-1,-1 0,1 1,-1-1,1 1,-1-1,1 1,-1-1,0 1,1-1,-1 1,0-1,1 1,-1-1,0 1,0 0,0-1,1 1,-1-1,0 1,0 0,0-1,0 1,0 0,0-1,0 1,0 0,-1 5,-1-2,0 1,-1-1,1 0,-1 0,0-1,0 1,0 0,0-1,-1 0,0 0,1 0,-7 3,-114 81,-62 16,-33 6,-17 2,11-9,35-18,44-23,57-21,83-33,16-7,83-33,84-40,90-34,73-20,50-2,16 1,-17 10,-58 22,-79 26,-112 24,-122 33,-18 12,0 1,0 0,0-1,0 1,0 0,-1-1,1 1,0 0,0-1,0 1,0 0,-1 0,1-1,0 1,0 0,-1-1,1 1,0 0,0 0,-1 0,1-1,0 1,-1 0,1 0,0 0,-1 0,1-1,0 1,-1 0,1 0,0 0,-1 0,1 0,0 0,-1 0,1 0,0 0,-1 0,1 0,0 0,-1 1,1-1,-45-3,-58 5,-202 7,-195 3,-176 0,-68-1,-6 6,84 15,124-2,146 1,148-5,138-18,96-13,32-4,73-32,107-30,121-18,173-3,139 15,140 18,-26 20,-62 16,-126 12,-151 8,-147 21,-246-18,-2 1,1 0,-1 2,0-1,0 1,0 1,0 0,16 8,-26-10,-1-1,1-1,-1 1,1 0,-1-1,1 1,-1 0,1 0,-1-1,1 1,-1 0,0 0,1 0,-1 0,0-1,0 1,0 0,0 0,0 0,0 0,0 0,0-1,0 1,0 0,0 0,-1 0,1 0,0 0,-1 0,-1 3,0-1,0 0,-1 0,1 0,-1-1,1 1,-1-1,0 1,-5 2,-17 12,-3-2,-1 0,-41 14,-232 67,-131 6,-92 0,-125 22,-17 2,77-5,111-15,134-20,130-24,201-59,1 1,1 1,0 0,0 1,-16 9,24-16,4 1,0 0,0 0,0 0,-1 0,1 0,0 0,0 0,0 0,-1 0,1 0,0 0,0 0,0 1,-1-1,1 0,0 0,0 0,0 0,-1 0,1 0,0 1,0-1,0 0,0 0,0 0,-1 0,1 1,0-1,0 0,0 0,0 0,0 1,0-1,0 0,0 0,0 1,0-1,0 0,0 0,0 0,0 1,0-1,0 0,0 0,0 1,0-1,0 0,0 0,21 0,78-29,91-34,73-13,44-20,25-4,10 11,1 9,-25 21,-43 8,-59 16,-98 17,-113 17,-28 5,-153 23,-134 9,-151 25,-91 12,-27-2,72-2,126-16,158-19,172-32,40-3,11-2,6-3,4 0,0 1,1 1,-1-1,20-4,162-44,93-5,58 1,41 12,10 13,-12 11,-46 10,-75 6,-91 10,-128 3,-41-8,0 0,0 0,0 1,0-1,-1 0,1 0,0 1,0-1,0 1,0-1,0 1,-1-1,1 1,0 0,0-1,-1 1,1 0,0-1,0 2,2-3,-3 1,0 0,0 0,0 1,0-1,1 0,-1 1,0-1,0 0,0 0,0 1,0-1,0 0,0 1,0-1,0 0,0 0,-1 1,1-1,0 0,0 0,0 1,0-1,0 0,0 0,0 1,-1-1,1 0,0 0,0 1,0-1,-1 0,1 0,0 0,0 0,-1 1,1-1,0 0,0 0,-1 0,1 0,-28 11,-83 7,-61-4,-31-4,-4-4,20-3,38-1,37-8,105 4,-1 0,0 1,0-1,1 0,-1-1,-14-7,20 10,1-1,-1 0,0 0,1 0,-1-1,1 1,-1 0,1-1,0 1,0-1,-1 1,1-1,0 1,0-1,0 0,1 0,-1 1,0-1,1 0,-1-3,3 2,-1-1,0 1,0 0,0-1,0 1,1 0,-1 0,1 0,0 0,0 0,0 1,0-1,0 1,4-4,13-14,1 3,22-17,65-36,48-11,26 9,26 3,13 7,-22 14,-37 15,-66 22,-99 13,5-2,-1 0,1 0,-1 0,1 0,-1 0,1 0,0 0,-1 0,1 0,-1 0,1 0,-1 1,1-1,-1 0,1 0,-1 1,1-1,-1 0,1 0,-1 1,1-1,-1 0,1 1,-1-1,0 1,1-1,-1 1,0-1,1 1,-1-1,0 1,0-1,0 1,1-1,-1 1,0-1,0 1,0-1,0 1,0-1,0 1,0 0,0-1,0 1,0-1,0 1,0-1,0 1,-1-1,1 1,0-1,0 1,0-1,-1 1,1-1,0 1,-1-1,1 1,-1-1,1 0,0 1,-1-1,1 0,-1 1,1-1,-1 1,-2 7,-4 0,0 1,-1-2,0 1,-11 7,-94 69,-19 17,7-12,28-17,98-68,-6-1,1 1,0 0,0 1,1-1,-1 1,1-1,0 1,-4 8,12-10,-4-1,0-1,0 1,0 0,0 0,0-1,1 1,-1-1,0 1,1-1,-1 1,1-1,-1 0,1 0,0 0,0 0,-1 0,1 0,0 0,0 0,0-1,0 1,0-1,0 1,0-1,3 0,28 7,-1-3,43 2,144 0,55-6,15-3,-35-1,-51-5,-72 0,-64 1,-47 2,-23 13,36 1,29 2,8-2,1-1,8 8,-10 4,-14 9,-17 3,-14 7,-11-16,-12-24,-1 2,0-1,0 1,0 0,0 0,0 0,0 0,0 0,0 0,0 0,0 0,1 0,-1 0,0 0,0 0,0 0,0 0,0 0,0 0,0 0,0 0,1 0,-1 0,0 0,0 0,0 0,0 0,0 0,0 0,0 0,0 0,1 0,-1 0,0 0,0 0,0 0,0 0,0 0,0 0,0 1,0-1,0 0,0 0,0 0,0 0,0 0,1 0,-1 0,0 0,0 1,10-21,-1-21,-1-21,-7-23,-14 62,6 3,0 1,-1-1,-11-18,-2 14,1-3,-1 2,-28-28,-121-95,-28 12,-32 16,149 89,-97-27,-94-3,4 25,16 19,33 11,50 8,47 3,120-7,-3 2,-1 0,1-1,-1 1,1-1,0 0,0-1,-7-1,9 2,3 1,-1 0,1 0,-1-1,1 1,-1 0,1-1,0 1,-1 0,1-1,0 1,-1-1,1 1,0-1,-1 1,1-1,0 1,0-1,0 1,-1-1,1 1,0-1,0 1,0-1,0 1,0-1,0 1,0-1,0 1,0-1,0 1,0-1,0 1,1-1,-1 1,0-1,0 1,1-1,-1 1,0-1,0 1,1-1,-1 1,0 0,1-1,-1 1,1 0,0-1,7-10,0 2,1 1,18-14,62-53,39-23,36-16,26-18,16-1,-11 7,-24 21,-47 29,-120 71,5-1,-1 0,0 0,-1-1,9-9,-20 19,4-3,0 0,0 0,0-1,0 1,0 0,0 0,0 0,0-1,0 1,-1 0,1 0,0 0,0 0,0-1,0 1,0 0,0 0,0 0,0 0,-1-1,1 1,0 0,0 0,0 0,0 0,-1 0,1 0,0 0,0-1,0 1,0 0,-1 0,1 0,0 0,0 0,0 0,-1 0,1 0,0 0,0 0,0 0,-1 0,1 0,0 0,0 0,0 0,-1 1,1-1,0 0,0 0,0 0,0 0,-1 0,1 0,0 1,-32 7,-107 54,-118 58,-95 26,-74 14,-66 18,23-19,72-29,127-57,253-68,-3 0,0-2,0 0,0-2,-21 0,40-1,1 0,-1 0,0 0,0 0,1 0,-1 0,0 0,0 0,1-1,-1 1,0 0,1-1,-1 1,0 0,1-1,-1 1,1-1,-1 1,1-1,-1 1,0-1,1 1,0-1,-1 1,1-1,-1 0,1 1,0-1,0 0,-1-1,1 0,1 0,-1 0,1 0,0 0,-1 1,1-1,0 0,0 0,0 1,1-1,-1 0,0 1,1-1,1-1,12-12,4-1,0 0,37-21,145-78,54-7,35-14,22 2,7 15,-1 17,-27 22,-53 25,-61 21,-156 32,0 0,0 1,33 3,-54 1,2-3,0 0,0 1,0-1,0 1,0-1,0 1,0 0,0 0,0 0,-1 0,1 0,0 1,-1-1,1 0,-1 1,1-1,-1 1,0-1,1 1,-1 0,0 0,0-1,0 1,-1 0,1 0,0 0,0 4,-3 1,1-1,0 1,-1-1,0 1,0-1,-1 0,1 0,-1 0,-1 0,1 0,-1-1,-5 6,-19 30,-54 53,-80 71,-34 20,-16 10,12-23,41-33,55-46,105-94,-4 3,1 0,0 0,-1 0,1 1,0-1,0 0,0 1,0 0,0-1,1 1,-2 3,13-7,-3-2,1 1,-1-1,1-1,-1 1,8-6,123-68,69-38,43-17,29-5,12 18,-25 28,-52 29,-60 30,-151 34,3-2,-1-1,0 1,1 0,-1 1,0-1,0 1,1 0,-1 0,0 1,0-1,0 1,0 1,6 3,-14-4,4 0,0-1,-1 0,1 1,0-1,-1 1,1-1,-1 1,0-1,1 1,-1-1,0 1,0-1,0 1,0-1,0 1,-1 2,0 2,0-1,-1 1,0-1,0 0,-1 1,-3 5,-21 14,3-1,0 0,-44 32,-242 124,-155 60,-54 12,9-10,74-44,136-52,279-134,-6 2,2 2,-35 26,56-40,3-2,0 1,1-1,-1 1,0 0,0-1,1 1,-1 0,0 0,1 0,-1-1,1 1,-1 0,1 0,-1 0,1 0,0 0,0 0,-1 0,1 0,0 0,0 0,0 0,0 1,1-1,0 0,0 0,0 0,0-1,0 1,0 0,1-1,-1 1,0-1,0 1,1-1,-1 1,0-1,1 0,-1 0,0 0,0 0,1 0,1 0,13 1,6-2,0-1,42-10,150-30,62-17,32-7,14 4,-19 7,-58 14,-83 13,-157 26,3 1,0-1,1 0,-1 0,11-6,-25 6,1 0,1 1,-1 0,1 0,-1 0,1 0,-1 1,0 0,1 0,-9 1,-155-4,-119 4,-97 1,-67 1,15-1,52 0,88-1,98 0,106-1,84 0,28 0,102-26,73-17,56-11,50-1,29-12,2 5,-35 12,-62 9,-85 12,-118 18,-32 11,1 0,-1 0,0 0,1 0,-1 0,0 0,1 0,-1 0,0 0,1 0,-1 0,0-1,1 1,-1 0,0 0,0 0,1 0,-1-1,0 1,0 0,1 0,-1-1,0 1,0 0,0 0,1-1,-1 1,0 0,0-1,0 1,0 0,0-1,0 1,0 0,1-1,-1 1,0-1,-9-1,1-1,-1 2,1-1,0 1,0 1,-16 0,-155-5,-90 5,-50 2,-38 0,34 0,50 0,79-1,95 0,85-6,23 0,85-17,91-5,81-19,98 3,70 1,64 9,2 9,-40 9,-98 7,-135 5,-177 5,-38 1,-112 14,-171 12,-179 20,-105 13,-30 11,27 0,84 3,111-14,122-15,213-41,-55 18,66-20,30-6,75-22,86-27,96-28,53-12,65-5,42 5,24 14,-14 20,-55 19,-88 15,-97 13,-127 7,-137 4,-153 13,-177 1,-175-1,-130-2,-54-4,50 2,124 4,173-2,195-7,168-9,40 2,12-1,17-9,55-9,133-29,91-20,90-21,31 5,37 9,-9 14,-9 17,-55 17,-78 12,-102 10,-118 6,-94 3,2-2,0 0,0 0,-1 0,1 0,0 0,0 0,0 0,0 0,0 0,0 1,-1-1,1 0,0 0,0 0,0 0,0 0,0 0,0 0,0 0,0 1,0-1,0 0,0 0,-1 0,1 0,0 0,0 0,0 1,0-1,0 0,0 0,0 0,0 0,0 0,0 1,0-1,0 0,0 0,1 0,-1 0,0 0,0 0,0 1,0-1,0 0,0 0,0 0,0 0,0 0,0 0,0 0,1 1,-1-1,0 0,-34 10,-121 25,-126 17,-122 12,-55 20,-7 17,50-13,91-13,112-20,187-48,1 1,-30 14,41-14,28-6,78-19,90-35,54-13,50-12,36 5,27-3,-5 11,-39 10,-66 15,-67 19,-73 16,-89 9,-20 5,-89 25,-91 6,-54 13,-23 4,17-3,30-1,60-17,59-22,98-14,0-1,0 0,0 1,0-1,0 0,0 0,0 0,0 0,0 0,0-1,1 1,-1-1,0 1,0-1,0 0,0 1,1-1,-1 0,-2-2,3 3,1-1,0 0,0-1,0 1,0 0,0 0,1 0,-1 0,0 0,0 0,1 0,-1 0,1 0,-1 0,1 0,0 0,-1 0,1 0,0 1,-1-1,1 0,0 0,0 1,0-1,0 0,0 1,0-1,1 0,50-39,34-9,2 0,-16 19,-67 33,-9 6,-69 41,-75 39,-60 20,-40 11,-8-7,28-24,46-19,149-61,-63 13,92-22,0 1,-1-1,1 0,-1 1,1-1,-1-1,1 1,-1-1,1 0,-1 0,1 0,0 0,-1-1,-3-2,7 2,0 0,0 0,0 1,0-1,0 0,0 0,0 0,0 0,0 0,1 0,-1 0,1 0,-1 0,1 0,0 0,0 0,0 0,0 0,0 0,1 0,-1 0,1-1,-1 1,1 0,0 1,1-4,9-14,-1 1,0 0,2 2,19-24,105-107,56-21,34-10,19-1,-2 13,-29 31,-46 31,-46 35,-118 68,2-3,1 1,0 0,0 1,0 0,13-3,-20 7,0-2,0 0,1 1,-1-1,0 0,1 0,-1 0,0 1,1-1,-1 0,0 0,0 1,1-1,-1 0,0 0,0 1,1-1,-1 0,0 1,0-1,0 0,0 1,0-1,0 1,1-1,-1 0,0 1,0-1,0 0,0 1,0-1,0 1,-1-1,1 1,-10 25,-13 8,-31 38,-79 88,-37 35,-31 16,-27 10,8-13,9-18,26-28,45-38,54-39,73-65,13-19,-1-1,1 0,0 0,0 0,0 1,0-1,0 0,-1 0,1 1,0-1,0 0,0 0,0 1,0-1,0 0,0 0,0 1,0-1,0 0,0 1,0-1,0 0,0 0,0 1,1-1,-1 0,0 0,0 0,0 1,0-1,0 0,0 0,1 1,-1-1,0 0,0 0,0 0,1 0,-1 1,0-1,0 0,1 0,-1 0,8-4,-1 2,1-1,-1-1,0 1,0-1,11-8,115-86,104-66,65-42,67-39,40-20,49-11,7 6,-36 29,-62 29,-84 45,-84 49,-76 39,-120 76,0 1,0 0,0 0,0 0,0-1,-1 1,1-1,-1 0,1 1,-1-1,0 0,0-1,-1 1,3-5,-3 10,-2-3,1 1,0 0,0 0,0-1,0 1,0 0,-1 0,1-1,0 1,0 0,0 0,-1 0,1-1,0 1,0 0,-1 0,1 0,0 0,0-1,-1 1,1 0,0 0,-1 0,1 0,0 0,0 0,-1 0,1 0,0 0,-1 0,1 0,0 0,-1 0,1 0,0 0,-1 0,1 1,-30 6,-98 57,-77 67,-63 60,-54 72,-64 55,-49 41,-9 2,30-24,68-51,86-70,91-96,167-122,-2 4,0 0,-1 0,1 0,-1-1,0 1,-8 0,12-2,0 0,1 0,-1 0,0 0,1 0,-1 0,0 0,1 0,-1 0,0-1,1 1,-1 0,1 0,-1-1,0 1,1 0,-1-1,1 1,-1-1,1 1,-1-1,1 1,-1-1,1 1,0-1,-1 1,1-1,0 1,-1-1,1 0,0 1,0-1,-1 0,1 1,0-1,0 0,8-13,-4 0,2 1,0 0,0 0,1 0,1 1,15-20,193-224,136-118,126-83,118-60,31-10,40 25,18 47,-69 93,-95 88,-112 92,-324 146,105-24,-173 58,0-1,1 0,18 1,-32 2,0 0,0 0,1 1,-1-1,0 1,1 0,-1 0,0 0,0 1,7 3,-8-5,-2 1,1 0,-1 0,0 0,1 1,-1-1,0 0,0 1,0-1,0 1,0-1,0 1,0 0,0-1,-1 1,1 0,0-1,-1 1,0 0,1 3,-1 0,0 0,0 0,-1 0,0 0,0 0,0 0,-1 0,1-1,-4 7,-6 10,-3 3,-1-1,-1-1,0 0,-23 21,-176 176,-129 46,-133 43,-148 30,-110 5,-22-25,52-42,119-56,178-65,181-83,180-67,46-5,1 0,0 0,-1 0,1 0,0 0,-1-1,1 1,0 0,-1 0,1 0,0-1,0 1,-1 0,1 0,0-1,0 1,0 0,-1-1,1 1,0 0,0-1,0 1,0 0,0-1,-1 1,1 0,0-1,0 1,0 0,0-1,0 1,0-1,0 1,0 0,1-1,-1 1,0 0,0-1,0 1,0 0,0-1,0 1,1 0,-1-1,0 1,0 0,1 0,-1-1,0 1,0 0,1 0,-1-1,0 1,0 0,1 0,-1 0,0 0,1-1,4-11,7-1,0 1,1 0,1 1,21-15,172-112,114-41,94-41,59 2,36 5,49 7,-32 24,-36 39,-86 41,-93 38,-242 53,76-2,-136 17,-2-3,1-1,0 1,-1 1,1 0,-1 0,1 0,-1 1,0 1,0-1,0 1,-1 1,11 6,-16-5,1-2,1 0,-2 0,1 1,0 0,-1 0,0-1,0 1,0 0,-1 1,0-1,0 0,0 0,0 1,-1-1,0 0,0 1,-1-1,1 0,-2 7,-1 7,-2 2,-1-1,-1 1,-1-1,0-1,-16 26,-8 22,-54 71,-107 88,-62 18,-35-3,-19-16,29-43,61-45,80-47,91-58,99-66,88-45,74-45,55-20,35-9,0-2,2 3,-24 16,-57 32,-78 30,-144 73,4-1,-1-1,1 0,-1 0,0-1,0 0,6-5,-26 8,5 1,0 0,0 1,0 0,0 1,-13 4,-197 49,-144 45,-128 40,-75 33,-22 22,47-7,91-19,116-36,140-38,151-63,43-32,0 1,0-1,1 1,-1 0,1-1,-1 1,0 0,1-1,-1 1,1 0,0-1,-1 1,1 0,-1 0,1 0,0-1,0 1,-1 0,1 0,0 0,0 0,0 0,0-1,0 1,0 0,0 0,1 1,-5-3,5 1,-1 1,1-1,-1 1,1 0,0-1,-1 1,1-1,-1 0,1 1,0-1,-1 0,1 1,0-1,0 0,-1 1,1-1,0 0,0 0,-1 0,1 0,0 0,0 0,-1 0,3 0,46-6,156-19,145-27,194-17,144-14,132 10,53 14,-50 12,-125 5,-170 7,-167 9,-166 9,-167 13,-43 2,-195 3,-285 2,-258-13,-226-34,-123-6,14-15,152-7,251-6,596 62,-6-2,-130-44,199 57,5-3,1-1,-27-16,43 23,1 0,-1-1,1 1,0-1,0 1,0-1,0 0,0 0,1 0,-1 0,1-1,0 1,0-1,-3-7,-4 9,8 0,0 0,0 0,1-1,-1 1,1 0,-1 0,1-1,0 1,0 0,0-1,0 1,1 0,-1-1,0 1,1 0,0 0,-1-1,1 1,2-4,1 0,0 1,0-1,1 1,0 0,0 0,0 1,0-1,1 1,5-3,15-15,7 2,2 2,0 1,52-17,256-74,54 7,38 15,35 13,36 20,28 18,39 15,-46 10,-89 8,-112 3,-114 3,-208-3,2-1,0 0,0 1,0 0,0 0,1 0,-1 0,0 1,-1 0,1 0,8 5,-16-6,2-1,-1 1,1 0,0-1,0 1,-1-1,1 1,0 0,0-1,-1 1,1-1,-1 1,1-1,-1 1,1-1,-1 1,1-1,-1 1,1-1,-1 0,1 1,-1-1,0 0,1 1,-1-1,1 0,-1 0,-1 0,-47 17,-170 34,-183 12,-175 42,-123 54,-54 47,37 13,87-1,123-31,144-46,136-40,219-97,0 0,0 0,0 0,0 1,1 0,0 1,0-1,0 1,-11 13,16-18,2 0,0-1,0 1,-1-1,1 1,0-1,0 1,0-1,0 1,0-1,0 1,0 0,0-1,0 1,0-1,0 1,0-1,0 1,0-1,1 1,-1-1,0 1,0-1,1 1,-1-1,0 1,1-1,-1 0,0 1,1-1,-1 1,0-1,1 0,-1 1,1-1,0 1,37 8,15-12,88-13,215-58,200-28,187-23,129-17,69-16,-1 25,-108 24,-148 33,-188 28,-199 22,-195 16,-197 9,-221 5,-257 2,-212 0,-182-1,-112 19,37 16,134 20,207 2,224-8,236-13,234-40,3 0,0 0,0 0,0 0,0 1,1 0,-1 0,-4 3,9 1,14 0,16-3,5 0,53-3,250-14,211-16,142-1,107 2,60 7,-8 7,-77 6,-72 4,-99 4,-112 1,-120 1,-123-5,-111 0,-123 0,-30-1,-169-20,-227-26,-252-41,-161 3,-88 11,43 19,149 25,228 15,267 14,222-2,13 3,67-5,332-45,343-22,238-28,186-6,119 15,85 21,-4 24,-77 21,-122 14,-216 10,-241 6,-236 3,-203 1,-188-1,-184-1,-214 0,-323-2,-326-58,-294-56,-278-101,-131-93,83-22,264 27,345 58,366 53,559 172,2 1,-43-28,76 43,0-1,0 0,1 0,-1 0,1-1,0 1,1-1,-1-1,1 1,0 0,0-1,-4-9,3 8,4 4,0 1,0-1,1 0,0 0,-1 1,1-1,0 0,0 0,1 0,-1 0,1 1,-1-1,1 0,0 1,0-1,0 0,0 1,0-1,1 1,-1-1,1 1,0 0,3-4,4-3,1 1,0 0,0 0,1 1,0 1,0 0,19-8,52-17,3 4,2 4,103-15,551-82,224 26,197 25,170 24,102 20,26 14,-62 14,-144 21,-245 8,-283 9,-285 7,-412-42,-1 0,30 12,-55-18,-1 1,1 0,0 0,-1 0,1 0,-1 0,0 1,1-1,-1 1,0-1,0 1,0 0,0 0,0 0,0 0,-1 0,1 0,1 4,-7 0,4-3,-1-1,0 1,0-1,0 1,0-1,-1 0,1 0,-1 1,1-1,-1 0,0 0,1 0,-1-1,0 1,0 0,-1-1,1 1,0-1,-4 2,-17 10,-1 0,-40 14,-427 93,-328 8,-318-8,-251-4,-98-27,14-25,218-23,305-19,326-13,306-13,306 2,6 1,0 1,0-1,0 0,0 0,0 0,0-1,-5-2,10 4,-1-1,1 1,0 0,0 0,0 0,0 0,0-1,0 1,0 0,-1 0,1 0,0 0,0-1,0 1,0 0,0 0,0 0,0-1,0 1,0 0,0 0,0 0,0-1,0 1,0 0,0 0,0 0,0-1,0 1,1 0,-1 0,0 0,0 0,0-1,0 1,0 0,0 0,1 0,-1 0,0-1,0 1,0 0,0 0,1 0,17-9,44-8,105-14,266-43,165-5,129 10,87 15,48 17,28 14,-63 12,-108 7,-155 5,-182 2,-191 0,-172-2,-48 1,-162 0,-131 0,-99-1,-61-1,-51 27,21 26,42 12,77 11,110-10,238-55,-68 29,82-27,32-13,-1 0,0 0,0 0,0 0,0 0,1 0,-1 0,0 0,0 0,0 0,0 0,0 0,1 0,-1 0,0 0,0 0,0 1,0-1,0 0,1 0,-1 0,0 0,0 0,0 0,0 1,0-1,0 0,0 0,0 0,0 0,0 1,0-1,0 0,0 0,0 0,1 0,-1 0,0 1,-1-1,1 0,0 0,0 0,0 0,0 1,0-1,0 0,0 0,0 0,0 0,0 1,0-1,0 0,0 0,0 0,-1 0,1 0,0 0,0 0,0 1,0-1,0 0,-1 0,1 0,0 0,15-1,2 0,0 0,22-6,152-31,117-20,127 2,153 8,127 12,95 29,63 41,-43 41,-112 18,-170 9,-432-75,134 49,-219-65,46 26,-69-33,-1 0,1 1,-1 0,0 0,-1 1,11 11,-12-16,-4 1,1-1,-1 1,0 0,1 0,-1 0,0 0,0 0,0 0,0 0,-1 0,1 0,0 0,-1 0,0 0,1 1,-1-1,0 0,0 0,0 0,0 1,-1-1,1 0,-1 0,1 0,-1 0,0 0,0 1,0-1,0-1,0 1,0 0,0 0,-1 0,1-1,-1 1,1 0,-1-1,1 1,-1-1,0 0,0 0,-2 2,-18 10,-1-1,0-1,0-1,-1-1,0-1,-33 7,-334 44,-242-17,-262-16,-249-49,-243-79,-143-90,-71-100,155-35,295 23,326 54,308 54,468 178,12 0,0-1,1-2,1-1,-39-33,55 45,11 3,1-1,-1 1,2-1,-1-1,-6-11,11 17,0 0,1-1,-1 1,1 0,0-1,0 1,0-1,1 1,-1-1,1 1,0-1,0 1,0-1,0 0,1-3,-10-1,9 2,1 0,0 0,1 1,-1-1,1 0,0 1,1-1,-1 1,1 0,0 0,0 0,1 0,-1 0,1 1,0-1,1 1,-1 0,10-6,-3-8,8 2,1 1,0 1,1 1,27-12,174-79,51-4,50-1,78 14,105 23,153 22,130 52,156 63,74 59,-11 64,-117 6,-167-1,-203-37,-187-32,-296-111,-7 2,0 1,45 30,-70-41,-3-2,0-1,0 1,-1 0,1 0,-1 0,1 0,-1 1,0-1,2 5,-4-6,1-1,-1 0,0 1,1-1,-1 1,0-1,0 0,0 1,0-1,0 1,-1-1,1 0,0 1,-1-1,1 1,-1-1,1 0,-1 0,0 1,1-1,-1 0,-1 2,-3 6,-2-3,-1 0,1 0,-1-1,0 0,0 0,0 0,-1-1,0-1,0 0,-15 4,-49 9,-116 15,-311 1,-253-12,-311-32,-274-38,-140-5,27 3,204 9,254 34,297 12,286 8,368-11,7 2,-51 10,70-9,22 0,42 4,172-2,166-20,224-13,177-1,177 2,131 7,86 5,55 33,-45 21,-182 13,-233 3,-267-3,-444-45,110 27,-153-25,-19-2,-5-5,-1 0,0 0,0-1,0 0,0 0,-1 0,1 0,0 0,0 0,-1-1,-3 1,-232 17,-150-8,-97-6,-40-4,16 4,70 4,93 1,122-1,124-12,98 4,3 0,0 0,-1 0,1 0,0 0,0 0,-1 0,1 0,0 0,-1 0,1 0,0 0,-1 0,1 0,0-1,0 1,-1 0,1 0,0 0,0 0,-1 0,1-1,0 1,0 0,-1 0,1 0,0-1,0 1,0 0,0 0,-1 0,1-1,0 1,0 0,0-1,0 1,0 0,0 0,0-1,0 1,0 0,0-1,19-9,83-14,84 0,58 4,32 5,15 5,-8 4,-51 4,-82 1,-124 1,-21 0,-8 1,-114 0,-177 0,-211 0,-198-1,-129 1,-60-1,77 0,153 0,196-16,223-6,237 23,2-2,0 0,0 0,0 0,0 0,0-1,0 0,-5-2,9-3,13-1,7-2,7 1,0 2,42-7,260-32,168 5,156 8,127 9,81 42,49 33,-4 27,-95 8,-149-5,-182-16,-173-19,-283-42,1 0,0 2,23 9,-47-15,-1 0,0 0,0 0,0 0,-1 0,1 0,0 0,0 0,-1 0,1 0,0 0,0 0,0 0,-1 0,1 0,0 1,0-1,0 0,-1 0,1 0,0 0,0 0,0 0,-1 1,1-1,0 0,0 0,0 0,0 0,0 1,-1-1,1 0,0 0,0 0,0 1,0-1,0 0,0 0,0 0,0 1,0-1,0 0,0 0,0 0,0 1,0-1,0 0,0 0,0 1,0-1,0 0,0 0,0 0,0 1,1-1,-1 0,0 0,0 0,0 0,0 1,0-1,1 0,-1 0,0 0,0 1,-48 4,-203 1,-250-31,-263-42,-261-44,-229-49,-130-40,-1-1,175 23,270 41,289 37,268 38,353 56,6 2,1-1,0-2,-28-11,45 17,6 1,0 0,0 0,1 0,-1 0,0 0,0 0,1 0,-1 0,0 0,0 0,1-1,-1 1,0 0,0 0,0 0,1 0,-1 0,0-1,0 1,0 0,1 0,-1 0,0-1,0 1,0 0,0 0,0-1,0 1,0 0,0 0,1-1,-1 1,0 0,0 0,0-1,0 1,0 0,0 0,0-1,0 1,-1 0,1 0,0-1,0 1,0 0,0 0,0-1,0 1,0 0,-1 0,1 0,0-1,0 1,0 0,0 0,-1 0,1 0,0-1,0 1,0 0,-1 0,1 0,0 0,0 0,-1 0,1-1,50-6,167 0,173 7,208 4,213 33,206 53,133 38,92 26,19 24,-70-4,-178-15,-234-38,-261-36,-263-32,-253-52,0-1,-1 0,1 1,-1-1,1 0,-1 1,1-1,-1 1,0 0,1-1,-1 1,0 0,1 0,-1 0,0 0,0 0,0 0,0 0,0 0,2 2,-5-2,-1 1,1-1,0 0,0 0,0 0,-1 0,1-1,0 1,-1-1,1 1,0-1,-1 0,1 0,-3 0,-237 10,-270-11,-182-25,-126-14,-42 1,52 4,70 10,129 8,152 7,146 5,126-1,178 4,3 2,0-1,0 1,0-1,0 0,1-1,-1 1,0-1,1-1,-1 1,-5-4,7 6,4 0,-1 0,1-1,-1 1,1-1,0 1,-1 0,1-1,0 1,0-1,-1 1,1 0,0-1,0 1,-1-1,1 1,0-1,0 1,0-1,0 1,0-1,0 1,0-1,0 1,0-1,0 1,0-1,0 1,0-2,16-15,1 5,1 1,39-17,108-35,84 5,98 11,96 13,142 18,114 36,71 50,-9 42,-58 23,-116 13,-152-22,-145-24,-254-90,-2 3,49 29,-84-43,3 0,-1 0,1 0,-1 1,0-1,0 0,1 0,-1 1,0-1,0 0,0 1,0-1,-1 1,1 0,0-1,0 4,-1-4,0 0,-1 0,1 0,0 0,-1 0,1 0,0-1,-1 1,1 0,-1 0,0 0,1-1,-1 1,0 0,1-1,-1 1,0 0,0-1,1 1,-1-1,0 1,0-1,0 0,0 1,0-1,-1 1,-17 6,-1-2,0-1,0-1,0-1,-26 0,-273 8,-252-15,-229-47,-190-40,-95-20,6-18,144 19,210 24,230 27,221 23,211 23,52 9,14 0,5 1,6 2,0-1,0 2,1 0,19 1,217-5,199 5,172 8,175 26,124 49,103 36,7 17,-99 14,-166-18,-209-18,-210-31,-259-52,-85-30,-1 0,0 0,0 0,1 0,-1 0,0 0,0 1,0-1,0 1,0-1,-1 1,1 0,0 0,2 3,-8-5,3 1,0 0,0 0,0 0,0 0,0 0,-1 0,1 0,0-1,0 1,0 0,-1-1,1 1,0-1,-1 1,1-1,-1 0,1 0,0 0,-1 1,1-1,-1 0,-1-1,-90 5,-360-79,-307-88,-307-100,-269-68,-138-41,51 25,220 54,290 76,304 69,271 55,245 57,91 35,0 1,0-1,0 0,0 0,0 0,0 0,1 0,-1-1,0 1,1 0,-1-1,1 1,0-1,-1 1,1-1,-2-3,-4 4,7 0,0 1,0-1,0 0,0 1,0-1,0 1,0-1,0 1,0-1,0 1,0-1,0 1,0-1,0 1,0-1,0 1,0-1,1 1,-1-1,0 1,0-1,1 1,-1-1,0 1,1-1,-1 1,1 0,-1-1,0 1,1 0,-1-1,1 1,-1 0,1-1,-1 1,1 0,-1 0,1 0,-1 0,1-1,0 1,54-11,140-1,118 12,182 31,208 72,152 60,146 58,70 67,-31 10,-150-13,-211-59,-211-57,-185-55,-264-106,-5-2,1 1,-2 0,1 2,-1-1,16 15,-27-21,-2-1,1-1,-1 1,0-1,1 1,-1-1,0 1,0-1,1 1,-1-1,0 1,0-1,0 1,0-1,0 1,0-1,0 1,0-1,0 1,0 0,0-1,0 1,0-1,0 1,0-1,0 1,-1-1,1 1,0-1,0 1,-1-1,1 1,0-1,-1 1,1-1,0 0,-1 1,1-1,-1 0,0 1,-2 1,-1 0,0-1,0 1,0-1,0 0,0 0,0-1,-6 1,-40 7,-88-5,-218-6,-220-6,-204-22,-198-43,-147 1,-57 7,80 14,168 17,213 19,239 10,220 8,207 0,48 0,14-1,132 5,196 0,272 8,189 37,199 31,105 25,-23 6,-156 5,-211-22,-220-24,-192-19,-265-48,-6 2,43 14,-67-19,-3-1,1-1,-1 0,0 0,1 0,-1 0,0 0,1 0,-1 1,0-1,1 0,-1 0,0 0,0 1,1-1,-1 0,0 0,0 1,1-1,-1 0,0 1,0-1,0 0,0 1,1-1,-1 0,0 1,0-1,0 0,0 1,0-1,0 0,0 1,0-1,0 1,0-1,0 0,0 1,0-1,0 0,-1 1,1-1,0 0,0 1,0-1,0 0,-1 0,1 1,0-1,-34 13,-18-5,-67 3,-222 0,-213-4,-113-4,-27 2,42 10,96 16,119 10,124 13,110-6,180-43,3 2,1 1,-33 17,44-23,4 0,1 0,-1 0,1 1,0-1,0 1,0 0,0 0,0 0,0 0,1 0,-1 0,-2 7,1-9,4 1,-1-1,0 1,1-1,-1 1,1-1,0 1,-1-1,1 1,0-1,0 1,0-1,0 1,0-1,1 1,-1 0,0-1,1 1,-1-1,1 0,-1 1,1-1,0 1,0-1,1 2,2 1,0 0,0 0,0-1,1 1,0-1,-1 0,1 0,0-1,8 4,99 36,68 15,65-2,74 1,61 6,36-1,-1-6,-60-2,-128-12,-187-25,-40-16,0 0,1 0,-1 0,0 0,1 0,-1 0,0 0,0 0,1 0,-1 0,0 1,1-1,-1 0,0 0,0 0,1 0,-1 1,0-1,0 0,0 0,1 0,-1 1,0-1,0 0,0 0,1 1,-1-1,0 0,0 1,0-1,0 0,0 0,0 1,0-1,0 0,0 1,0-1,0 0,0 0,0 1,0-1,0 0,0 1,0-1,0 0,0 1,0-1,0 0,-1 0,1 1,0-1,0 0,0 0,-1 1,1-1,0 0,0 0,0 0,-1 1,1-1,0 0,-1 0,-264-34,-298-84,-312-93,-172-54,-46-20,129 16,205 55,244 61,429 124,-88-40,165 65,5 2,0 0,0 0,0-1,0 1,0-1,1 0,-1 0,-3-6,6 9,1-1,0 0,0 1,0-1,0 1,0-1,0 0,0 1,0-1,0 0,0 1,0-1,0 1,0-1,0 0,1 1,-1-1,0 1,1-1,-1 1,0-1,1 0,-1 1,0-1,1 1,-1 0,1-1,-1 1,1-1,-1 1,1 0,-1-1,1 1,-1 0,1 0,0-1,-1 1,1 0,-1 0,1 0,0 0,-1 0,1 0,0 0,0 0,17-8,5 3,0 1,0 1,1 1,35 2,301 14,251 63,177 42,145 56,65 34,25 29,-4 13,-80-1,-146-26,-161-42,-187-51,-158-41,-135-37,-128-36,-24-17,0 0,0 1,0-1,0 0,0 1,0-1,0 0,0 1,0-1,0 0,0 0,0 1,0-1,0 0,0 1,-1-1,1 0,0 0,0 1,0-1,-1 0,1 0,0 1,0-1,0 0,-1 0,1 0,0 1,-1-1,1 0,0 0,0 0,-1 0,1 0,0 0,-1 1,1-1,0 0,-1 0,1 0,0 0,-1 0,1 0,0 0,0 0,-1-1,0 1,-32 6,3-4,-45-2,-354-65,-295-92,-374-99,-322-100,-231-72,-53 7,129 64,298 88,349 89,366 91,402 74,154 15,0-1,0 1,-1 0,1 1,0-1,-1 1,1 1,-12 3,8-8,10 3,-1 0,1 0,-1 0,1 0,-1 0,1 0,0 1,-1-1,1 0,-1 0,1 1,-1-1,1 0,0 0,-1 1,1-1,0 0,-1 1,1-1,0 0,-1 1,1-1,0 1,0-1,-1 1,1-1,0 1,0-1,0 0,0 1,0-1,0 1,0-1,0 1,0-1,0 1,0-1,0 1,0-1,0 1,0-1,0 1,0-1,1 1,-1-1,0 0,0 1,1-1,-1 1,0-1,0 0,1 1,-1-1,1 0,-1 1,0-1,1 0,-1 1,1-1,0 0,8 7,1 0,0-1,1 0,16 6,300 105,258 49,192 46,152 57,127 31,29 10,-15-6,-123-30,-182-42,-204-62,-216-52,-257-76,-85-41,0 0,-1 1,1-1,-1 1,1 0,-1-1,0 1,1 0,-1 0,0 1,-1-1,1 0,2 4,-1-4,-3-1,0 0,0 0,0-1,0 1,0 0,0 0,0-1,0 1,0 0,0 0,0-1,-1 1,1 0,0-1,-1 1,1 0,0-1,-1 1,1 0,-1-1,1 1,-1-1,1 1,-1-1,1 1,-1-1,0 0,1 1,-1-1,0 1,1-1,-1 0,0 0,1 1,-1-1,-1 0,-8 3,-1 0,1-1,-1 0,-14 0,-293 11,-261-15,-174-6,-54-3,1 33,91 14,131 18,168 2,180-8,174-47,62-1,-1 0,1 0,-1 0,1 1,-1-1,1 0,-1 0,1 0,-1 0,1 0,-1 0,1 0,-1 0,1 0,-1 0,0 0,1 0,-1 0,1-1,-1 1,1 0,-1 0,1-1,0 1,-1 0,1-1,-1 1,1 0,-1-1,1 1,0 0,-1-1,1 1,-1-2,-2-3,3 4,0-1,1 0,-1 1,1-1,0 1,0-1,-1 1,1-1,0 1,0-1,0 1,1 0,-1 0,2-2,47-40,133-103,86-71,50-40,26-29,-7 18,-35 31,-60 49,-65 71,-124 97,-52 20,1-1,-1 1,0-1,0 1,1 0,-1-1,0 1,0 0,1 1,-1-1,0 0,1 1,3 0,-6 2,1-2,0 0,0 0,0 0,0 0,0 0,-1 0,1 0,0 0,-1 1,1-1,-1 0,1 0,-1 1,1-1,-1 0,0 1,0-1,0 0,0 1,0 1,0 5,-1-1,0 1,0-1,-1 1,-3 8,-10 27,-3 1,-27 48,-95 151,-48 41,-33 17,-7-2,22-27,35-51,47-51,108-143,-32 60,41-59,7-27,0-1,0 1,0-1,0 1,0 0,0-1,1 1,-1-1,0 1,0-1,0 1,1-1,-1 1,0-1,0 0,1 1,-1-1,0 1,1-1,-1 1,0-1,1 0,-1 1,1-1,-1 0,1 0,-1 1,1-1,-1 0,1 1,3-4,1 2,0-1,0 0,0 0,-1 0,1 0,-1-1,1 0,-1 0,0 0,7-7,22-21,35-41,65-98,9-31,-1-21,-16 3,-14 9,-29 35,-25 35,-24 54,-27 68,-43 87,-34 83,-34 74,-35 46,-13 23,10-25,14-25,26-50,40-73,53-99,9-19,3-6,32-68,40-85,34-70,25-55,22-33,26-7,11 15,16 16,-9 39,-24 52,-140 164,69-55,-103 92,3-6,-1 1,1 0,0 0,0 0,-1 0,1 0,0 1,0 0,1 0,-1 0,0 0,0 0,1 1,-1 0,0 0,0 0,1 1,-1-1,0 1,6 2,-9-1,1-1,0 1,1 0,-1 0,0 0,0 0,-1 0,1 0,0 0,-1 1,1-1,-1 1,1 2,1 3,0 1,-1-1,0 0,0 1,0 9,-5 23,1-2,-2-1,-14 59,-65 208,-46 83,-27 27,-5-5,12-58,26-59,29-86,77-173,-29 46,23-60,23-20,-1 0,1 0,0 0,-1 0,1 1,-1-1,1 0,-1 0,1 0,-1 0,1 0,-1 0,1 0,-1 0,1 0,-1 0,1-1,-1 1,1 0,-1 0,1 0,0 0,-1-1,1 1,-1 0,1-1,0 1,-1 0,1-1,-1 1,1 0,0-1,-1 0,0-5,0-1,-1 0,1 0,1 0,-1 0,1 0,0 0,1 0,1-11,9-33,15-56,40-113,43-63,26-48,13-19,20-2,-5 30,-15 52,-34 76,-109 185,5-7,1 1,16-18,-28 38,-2 6,-19 36,-81 153,-82 119,-81 105,-49 67,-16-6,21-34,55-80,59-91,64-108,90-134,41-37,0-1,0 1,0 0,0 0,-1 0,1-1,0 1,0-1,-1 1,1-1,0 1,-1-1,1 0,0 1,-1-1,1 0,0 0,-3 0,4-1,0 0,-1 1,0-1,1 1,-1-1,1 0,-1 0,1 1,-1-1,1 0,-1 0,1 0,0 0,-1 0,1 1,0-1,0 0,0 0,0 0,0 0,0 0,0 0,0 0,0 0,0 0,10-53,53-132,46-90,42-91,24-43,52-71,39-54,14 2,-14 3,-28 49,-37 62,-49 86,-43 95,-42 80,-36 105,-65 97,-77 96,-92 107,-102 84,-133 103,-105 65,-36 7,13-24,59-49,88-78,101-89,125-100,177-155,1 2,-33 20,44-34,4 1,-1-1,1 1,0 0,-1 0,1 0,0 0,-1-1,1 1,0 0,0 0,-1-1,1 1,0 0,0 0,0-1,-1 1,1 0,0-1,0 1,0 0,0-1,0 1,0 0,-1-1,1 1,0 0,0-1,0 1,0 0,0-1,0 1,0 0,1-1,-1 1,0-1,0 1,0 0,0 0,0-1,0 1,1 0,-1-1,0 1,0 0,1-1,19-41,91-141,75-97,76-95,74-98,64-50,32-19,-8 25,-40 71,-62 85,-77 96,-79 114,-165 152,3-5,1 1,0 0,1 0,-1 1,9-4,-14 6,1 0,-1 0,1 0,-1-1,1 1,-1 0,1 0,0 0,-1 0,1 0,-1 0,1 0,-1 0,1 0,-1 1,1-1,-1 0,1 0,-1 0,1 1,-1-1,1 0,-1 0,1 1,-1-1,0 1,1-1,-1 0,1 1,-1-1,0 1,0-1,1 0,-1 1,0-1,0 1,1-1,-1 1,0 0,0-1,0 1,0 0,2 8,-3 2,-1 0,0-1,0 1,-1-1,0 1,-1-1,0 0,-8 13,-127 242,-99 131,-100 116,-96 96,-69 54,-13-7,41-72,82-104,112-130,126-158,123-153,29-33,7-10,88-109,111-157,83-110,65-110,29-37,-6 5,-13 14,-52 77,-56 88,-73 114,-170 222,0-4,1 1,0 1,0 0,1 0,0 1,26-14,-37 25,0-3,0 1,0 0,0-1,0 1,0 0,1 0,-1 0,0 0,0 0,0 0,0 0,1 1,-1-1,0 0,0 1,0-1,0 0,0 1,0 0,0-1,0 1,0 0,0-1,0 1,1 1,0 1,-1 0,1 0,-1 0,1 0,-1 0,0 1,0-1,-1 0,1 0,-1 1,1 5,0 14,-3 4,0 0,-2-1,-11 43,-77 217,-63 87,-33 34,-8-5,-5-30,17-57,35-78,42-92,73-112,32-32,1-1,0 1,0 0,0 0,0 0,0-1,-1 1,1-1,0 1,-1-1,1 1,0-1,-1 0,1 0,0 0,-3 0,3 0,0 0,1-1,-1 1,0-1,1 1,-1-1,0 1,1-1,-1 1,1-1,-1 0,1 1,-1-1,1 0,-1 1,1-1,0 0,-1 0,1 1,0-1,0 0,0 0,-1 1,1-1,0-1,1-41,7 6,2-1,14-37,58-142,29-52,23-28,21-19,14 12,-11 34,-11 44,-28 57,-103 150,2-2,34-31,-52 55,2-4,-1 0,1 0,0 0,0 0,0 0,-1 0,1 1,0-1,0 1,0-1,0 1,3 0,-4 0,-1 0,1 0,0 0,0 1,0-1,0 0,0 1,0-1,-1 1,1-1,0 1,0-1,0 1,-1 0,1-1,0 1,-1 0,1 0,-1-1,1 1,-1 0,1 0,-1 1,3 9,-1-1,-1 0,1 0,-2 1,0-1,0 1,0-1,-4 14,-31 167,-31 85,-37 59,-21 25,-13-3,10-32,21-47,12-52,26-94,45-107,23-24,-1-1,1 0,0 1,-1-1,1 0,-1 1,1-1,-1 0,1 0,-1 1,1-1,-1 0,1 0,-1 0,1 0,-1 0,1 0,-1 0,0 0,1 0,-1 0,1 0,-1 0,1 0,-1 0,1 0,-1-1,1 1,-1 0,1 0,-1-1,0 1,-1-6,0 1,0 0,1-1,-1 1,1-1,0 1,0-1,1 1,0-1,0 0,0 1,2-8,33-179,46-98,56-96,42-69,32-58,0-2,-11 28,-17 63,-38 85,-41 90,-54 129,-55 124,5-4,-1 1,1-1,0 0,0 0,0 0,0 0,-1 0,1 0,0 0,0 0,0 0,-1 0,1 0,0 0,0 0,0 0,-1 0,1 0,0-1,0 1,0 0,0 0,-1 0,1 0,0 0,0 0,0 0,0-1,0 1,-1 0,1 0,0 0,0 0,0 0,0-1,0 1,0 0,0 0,0 0,0 0,0-1,0 1,0 0,0 0,0 0,0-1,0 1,0 0,0 0,0 0,0-1,0 1,0 0,0 0,0 0,0-1,-27 33,-71 131,-112 173,-106 142,-56 95,-69 82,19-37,40-51,65-81,71-101,69-101,80-131,70-117,21-29,4-8,4-11,2 0,1 0,10-22,69-126,55-88,74-93,54-48,51-19,54-10,5 36,-16 58,-45 70,-72 79,-80 66,-159 112,1-6,0 1,0 0,0 0,1 1,6-1,-11 2,-1 0,0-1,1 1,-1 1,0-1,1 0,-1 0,0 0,0 1,1-1,-1 0,0 1,0 0,1-1,-1 1,0-1,0 1,0 0,0 0,0 0,1 2,0-1,-1 1,0-1,0 0,0 0,0 1,0-1,-1 1,1-1,-1 1,0-1,0 1,0-1,0 5,-14 57,-6-7,-47 90,-100 181,-63 98,-21 24,-18 18,15-38,36-73,44-81,54-83,108-179,0 2,0-1,-28 27,43-44,-3 3,-1-1,1 0,0 1,0-1,0 0,-1 0,1 1,0-1,-1 0,1 0,0 1,0-1,-1 0,1 0,0 0,-1 0,1 0,0 1,-1-1,1 0,0 0,-1 0,1 0,0 0,-1 0,1 0,0 0,-1 0,1 0,-1-1,1 1,0 0,-1 0,1 0,0 0,0 0,-1-1,1 1,0 0,-1 0,1 0,-1-1,4-26,5-12,22-49,40-121,28-70,24-38,17-37,2 9,-4 38,-28 68,-29 82,-58 127,-22 30,0-1,1 1,-1-1,0 1,0 0,0-1,1 1,-1 0,0-1,0 1,1 0,-1 0,0-1,1 1,-1 0,0 0,1-1,-1 1,1 0,-1 0,0 0,1 0,-1 0,1 0,-1 0,0-1,1 1,-1 0,1 0,-1 0,0 1,1-1,-1 0,1 0,-1 0,1 0,-1 0,-1 7,1 0,0 1,-1-1,0 0,0 0,-1 0,0 0,-4 11,-62 158,-41 69,-39 42,-19 23,-10 2,-1-16,18-42,31-54,48-92,56-90,25-18,-1 0,1 0,-1 0,1 0,0 0,-1 0,1 1,0-1,-1 0,1 0,-1 0,1 0,0 0,-1 0,1-1,-1 1,1 0,0 0,-1 0,1 0,0 0,-1-1,1 1,0 0,-1 0,1 0,0-1,-1 1,1 0,0 0,0-1,-1 1,1 0,0-1,0 1,0 0,-1-1,1 1,0-1,-1-8,1 0,0 0,1 0,-1 0,2 0,-1 1,1-1,3-9,55-147,29-62,14-25,14-19,-2 21,-22 35,-24 62,-34 89,-39 63,0 5,-15 22,-67 94,-49 63,-34 47,-14 13,-5-6,30-37,28-40,38-59,89-106,0 7,1 0,-1 0,0-1,0 1,0-1,0 0,0 0,-5 1,7-2,0 0,0 0,-1 0,1 0,0 0,0 0,0 0,-1-1,1 1,0 0,0-1,0 1,0-1,-1 1,1-1,0 0,0 1,0-1,0 0,0-1,-2-12,-1 4,2 0,-1 0,1 0,0 0,1 0,0-1,1 1,1-19,18-239,18-178,23-171,13-112,3-88,19-45,7-16,16 22,8 74,22 63,9 93,6 92,-19 107,-31 101,-35 104,-30 80,-44 107,-4 35,0-1,1 1,-1-1,0 1,0-1,0 0,0 1,0-1,0 1,-1-1,1 1,0-1,0 1,0-1,0 1,-1-1,1 1,0-1,0 1,-1 0,1-1,0 1,-1-1,1 1,0 0,-1-1,0 0,-8 7,3-3,0 1,0 0,0 0,1 0,0 1,0-1,0 1,-8 11,-132 173,-102 156,-116 166,-96 177,-42 89,-22 77,18-20,56-55,60-79,65-107,72-122,73-138,66-127,84-160,17-34,11-27,2 2,1 0,0 1,1-1,8-23,77-241,67-173,61-173,36-107,48-131,16-62,-15 30,-18 81,-33 140,-56 169,-64 195,-124 290,2-1,1 1,1 0,14-20,-21 41,-4 13,-16 53,-72 206,-103 214,-89 192,-58 138,-46 99,-24 54,17-55,46-113,58-147,80-185,83-181,75-193,48-101,1 2,1 0,-1-1,1 1,0 0,0-1,0 1,0 0,0-1,0 1,0 0,0-1,0 1,0 0,1-1,-1 1,1-2,15-71,67-220,41-165,13-120,10-146,0-48,-12 7,-25 41,-15 105,-21 132,-18 144,-19 144,-24 165,-13 35,0 0,0 0,0 1,0-1,0 0,0 0,0 0,0 1,0-1,0 0,0 0,0 0,0 1,0-1,0 0,0 0,0 0,0 1,0-1,1 0,-1 0,0 0,0 0,0 1,0-1,0 0,1 0,-1 0,0 0,0 0,0 0,0 0,1 1,-1-1,0 0,0 0,0 0,1 0,-1 0,0 0,0 0,1 0,-1 0,0 0,0 0,0 0,1 0,-1 0,0-1,0 1,0 0,0 0,1 0,-1 0,0 0,0 0,0 0,0 0,1-1,-1 1,0 0,0 0,0 0,0 0,1-1,-2 28,1 1,-5 37,-50 244,-32 164,-48 173,-48 106,1 27,17-26,27-48,38-96,35-97,29-122,19-120,15-221,6 52,-3-102,-1 3,0 0,1-1,-1 1,0-1,1 1,-1-1,1 1,0-1,-1 1,1-1,0 0,0 1,1 1,-1-3,0 0,-1 0,1 0,-1 0,1 0,-1 0,1 0,0 0,-1 0,1 0,-1-1,1 1,-1 0,1 0,-1-1,1 1,-1 0,1-1,-1 1,1 0,-1-1,0 1,1-1,-1 1,0 0,1-1,-1 1,0-1,1 1,-1-1,0 1,0-2,17-29,-3 2,15-50,69-209,37-163,37-160,39-131,16-95,2-64,-26-9,-26 84,-31 127,-37 160,-30 172,-31 154,-33 173,-15 40,0 0,0 0,0 0,0 0,0 1,0-1,0 0,0 0,0 0,1 0,-1 0,0 0,0 1,0-1,0 0,0 0,1 0,-1 0,0 0,0 0,0 0,0 0,1 0,-1 0,0 0,0 0,0 0,0 0,1 0,-1 0,0 0,0 0,0 0,0 0,0 0,1 0,-1 0,0 0,0 0,0 0,0 0,1 0,-1-1,0 1,0 0,0 0,0 0,0 0,0 0,0 0,1-1,-27 154,-64 204,-53 222,-43 175,-10 153,-2 76,22 43,30-24,41-100,37-146,29-164,22-169,14-151,4-251,-1-1,2-1,0 1,8 26,-9-48,-1 2,1 1,-1-1,0 0,0 1,0-1,1 0,-1 1,0-1,0 0,1 1,-1-1,0 0,1 0,-1 0,0 1,1-1,-1 0,0 0,1 0,-1 0,0 1,1-1,-1 0,1 0,-1 0,0 0,1 0,-1 0,1 0,-1 0,0 0,1 0,-1-1,0 1,1 0,-1 0,0 0,1 0,-1-1,0 1,1 0,-1 0,0 0,1-1,-1 1,0 0,0-1,1 1,21-39,-8-5,18-82,41-191,10-143,17-163,23-124,4-116,2-14,11 45,-3 82,0 126,-23 157,-28 148,-77 289,2-2,27-55,-40 91,2-4,0 0,0-1,0 1,0 0,0-1,0 1,0 0,0 0,0-1,0 1,0 0,1 0,-1-1,0 1,0 0,0 0,0-1,1 1,-1 0,0 0,0 0,0-1,1 1,-1 0,0 0,0 0,1 0,-1-1,0 1,0 0,1 0,-1 0,0 0,1 0,-1 0,0 0,0 0,1 0,-1 0,0 0,1 0,-1 0,0 0,0 0,1 0,-1 0,0 1,0-1,1 0,-1 0,0 0,0 0,1 1,-1-1,0 0,0 0,0 0,1 1,-1-1,0 0,0 0,0 1,0-1,1 0,-1 0,0 1,2 45,-13 175,-48 191,-20 184,-35 153,-31 142,1 62,-5 2,14-75,20-126,25-165,22-161,24-160,28-209,17-59,-1 1,0-1,0 1,0-1,0 1,0 0,0-1,-1 1,1-1,0 1,0 0,0-1,0 1,-1-1,1 1,0-1,-1 1,1-1,0 1,-1-1,1 0,0 1,-1-1,1 1,-1-1,1 0,-1 1,1-1,-1 0,1 0,-1 1,1-1,-2 0,-2-9,2-2,-1 1,2-1,-1 0,2 0,-1-1,2-12,-4-279,5-220,2-184,0-169,0-99,-1-27,-1 19,-1 108,5 149,15 158,1 171,-1 138,-5 141,-18 112,1 8,-5 28,-46 156,-46 167,-37 131,-43 174,-24 119,1 67,25 17,22-20,41-93,36-118,32-125,23-142,16-156,15-168,-9-38,1-1,-1 0,0 1,0-1,0 0,0 0,0 1,1-1,-1 0,0 1,0-1,1 0,-1 0,0 0,0 1,1-1,-1 0,0 0,0 0,1 0,-1 0,0 0,1 1,-1-1,0 0,1 0,-1 0,0 0,1 0,-1 0,0 0,1 0,-1 0,0 0,0-1,1 1,-1 0,0 0,1 0,-1 0,0 0,1 0,-1-1,0 1,0 0,1 0,-1 0,0-1,0 1,0 0,1 0,-1-1,0 1,0 0,0-1,0 1,12-20,-2 0,-1 1,-1-2,8-30,61-219,28-152,11-103,5-109,5-98,3-63,8-1,11 32,7 61,-17 104,-15 120,-25 127,-45 129,-44 179,-9 35,-3 10,-53 153,-61 259,-39 203,-11 162,-23 157,5 101,14-4,32-48,24-125,34-150,24-159,23-166,16-187,16-169,3-46,15-184,36-238,27-238,40-203,-10-158,10-87,-2-29,8 52,-7 134,-8 179,-15 185,-13 178,-23 156,-30 134,-27 130,-7 36,-38 139,-43 171,-22 152,-18 106,12 55,-3 12,25 10,24-63,24-84,19-84,14-104,13-308,0 8,13 74,-15-113,1 3,-1-1,1 0,0 1,0-1,0 0,0 1,0-1,0 0,1 0,-1 0,1 0,2 2,-3-3,0-1,-1 0,1 0,0 1,0-1,0 0,-1 0,1 0,0 0,0 0,0 0,-1 0,1 0,0-1,0 1,-1 0,1 0,0-1,0 1,-1 0,1-1,0 1,-1-1,1 1,0-1,-1 1,1-1,-1 1,1-1,-1 1,1-1,0-1,15-20,-3 1,-1 0,-1-1,16-45,93-270,60-156,39-109,19-86,7-33,-24-5,-28 55,-40 84,-40 101,-29 111,-31 115,-34 115,-21 150,2-6,0 0,0 1,0-1,0 1,0-1,0 0,0 1,0-1,0 0,0 1,0-1,0 0,0 1,-1-1,1 1,0-1,-1 0,1 1,0-1,-1 1,1-1,0 1,-1-1,1 1,-1-1,1 1,-1 0,1-1,-2 1,1 0,-1 1,1 0,0-1,-1 1,1 0,0 0,0 0,-1 1,1-1,0 0,0 0,0 0,0 1,1-1,-2 2,-19 59,-20 63,-93 311,-55 232,-47 184,-26 127,-5 53,22-20,37-52,51-153,40-165,43-187,32-172,23-178,14-115,6-44,8-173,15-171,26-185,15-131,27-144,28-98,14-35,24 23,3 121,-2 151,-15 162,-28 169,-103 328,2-1,2 1,22-36,-38 72,0-1,0 1,1-1,-1 0,0 1,1-1,-1 1,1-1,0 1,-1 0,1 0,0 0,0 0,0 0,-1 0,1 0,2 0,-2 1,-1 0,0 1,0-1,0 0,0 1,0-1,0 1,0-1,0 1,0 0,0-1,0 1,0 0,0 0,0 0,0 0,-1 0,1-1,0 1,-1 0,1 1,-1-1,1 0,-1 0,0 0,1 2,7 17,-2 3,-1 0,-1 1,-1-1,0 33,5 285,-28 139,-11 142,-22 30,-13-5,-3-62,4-103,14-119,15-152,25-165,7-38,2-9,-1-17,2-2,1 1,2-21,15-192,25-107,11-66,7-48,2-1,0 26,-2 35,-12 70,-13 84,-18 107,-22 114,-4 29,-39 117,-31 114,-25 93,-21 76,-1 16,5-2,16-45,20-84,26-82,31-116,28-103,0 5,0 0,0-1,-1 1,1 0,0 0,0 0,0 0,0 0,0 0,0 0,0 0,0 0,0-1,0 1,0 0,-1 0,1 0,0 0,0 0,0 0,0 0,0 0,0 0,0 0,-1 0,1 0,0 0,0 0,0 0,0 0,4-37,15-121,21-122,32-110,2-43,1-18,-2 22,-12 57,-4 78,-15 98,-41 193,1-4,-1-1,2 1,-1 0,1 0,0 0,0 1,8-12,-12 29,-6 33,-17 110,-15 85,-11 48,1 16,7-18,6-49,16-73,20-160,-1 4,1 0,-1 0,2-1,-1 1,0 0,1 0,3 8,-4-14,0-1,0 1,0-1,1 0,-1 0,0 1,0-1,0 0,1 0,-1 0,0 0,0 0,1 1,-1-1,0 0,0 0,1 0,-1 0,0 0,1 0,-1 0,0 0,0 0,1 0,-1 0,0 0,0 0,1 0,-1 0,0 0,0 0,1 0,-1 0,0-1,0 1,1 0,-1 0,0 0,0 0,1-1,-1 1,0 0,0 0,1-1,15-21,38-87,16-67,20-39,6-31,-9 5,-14 12,-4 24,-17 40,-21 88,-27 73,-6 22,-24 90,-28 82,-11 61,-11 22,6-19,8-46,26-94,28-99,7-24,20-88,19-72,22-56,9-18,-9 4,-13 31,-3 40,-24 60,-17 96,-6 18,-17 92,-20 120,-16 125,-23 136,-14 134,-9 60,-1 26,-2 14,5-53,5-74,16-102,21-100,19-113,16-105,17-126,25-114,36-108,28-90,29-75,32-44,5-3,3 19,-8 42,-24 71,-27 78,-89 180,0-5,1 1,1 0,0 1,0-1,0 1,1 1,12-11,-20 20,2-4,-1 1,1 0,-1 0,1 0,-1 0,1 0,-1 0,1 0,0 0,-1 0,1 0,-1 0,1 0,-1 0,1 1,-1-1,1 0,-1 0,1 1,-1-1,1 0,-1 0,1 1,-1-1,0 1,1-1,-1 0,1 1,-1-1,0 1,1-1,-1 1,0-1,1 2,6 37,-8 11,-11 79,-51 211,-27 114,-28 98,-21 61,-23 23,1-10,3-41,17-55,12-69,26-94,19-76,20-82,17-70,43-128,-1 1,0-1,-12 19,18-32,-1 2,0 0,0 0,0 0,0 0,0 0,0 0,-1 1,1-1,0 0,0 0,0 0,0 0,0 0,0 0,-1 0,1 0,0 1,0-1,0 0,0 0,0 0,-1 0,1 0,0 0,0 0,0 0,0 0,-1 0,1 0,0 0,0 0,0 0,0 0,0 0,-1 0,1 0,0 0,0-1,0 1,0 0,0 0,-1 0,1 0,0 0,0 0,0 0,0 0,0-1,0 1,0 0,-1 0,1 0,0 0,0 0,0-1,0 1,0 0,0 0,-1-23,8-106,18-83,12-86,14-55,1-37,-7-9,4 9,-5 42,-4 61,1 58,-19 120,-21 106,-5 31,-45 151,-26 137,-33 150,-17 95,0 58,17-13,14-64,27-90,23-115,19-106,13-120,11-104,4-31,10-114,18-93,0-83,-3-72,9-50,-6-16,10 20,-1 42,8 55,-1 73,-9 69,-35 179,2-5,1 1,8-18,-15 37,1-1,0 0,0 0,0-1,0 1,0 0,1 0,-1 0,0-1,0 1,0 0,0 0,0 0,0-1,0 1,0 0,1 0,-1 0,0-1,0 1,0 0,0 0,1 0,-1 0,0 0,0-1,1 1,-1 0,0 0,0 0,0 0,1 0,-1 0,0 0,0 0,1 0,-1 0,0 0,0 0,1 0,-1 0,0 0,0 0,0 0,1 0,-1 0,0 0,0 1,0-1,1 0,-1 0,5 23,-26 117,-23 94,-34 98,-19 100,-6 49,9 13,21-24,22-72,20-87,20-91,11-198,1 0,1-1,1 0,6 25,-8-46,0 2,-1 0,1-1,-1 1,1-1,-1 1,1-1,0 1,0-1,0 1,0-1,0 1,0-1,0 0,1 0,-1 0,0 0,1 0,-1 0,0 0,1 0,-1 0,1-1,0 1,-1 0,1-1,-1 0,1 1,0-1,0 0,-1 0,1 0,0 0,-1 0,4-1,9-9,-3 2,-1 1,0-1,0-1,-1 0,0 0,-1-1,10-13,111-158,32-96,19-73,0-49,-6-23,-21 2,-22 33,-29 55,-27 76,-26 100,-37 117,-43 123,-25 108,-30 104,-15 80,-26 67,1 5,16-34,26-60,26-103,24-139,31-107,2-8,3-31,25-125,33-105,28-74,5-36,9-10,9 17,1 24,-9 67,-17 60,-19 71,-63 139,0-1,0 0,0 0,1 0,0 0,1 1,9-10,-16 18,1-2,1 0,-1-1,1 1,-1 0,0 0,1 0,-1 0,0 0,1 0,-1-1,0 1,1 0,-1 0,1 0,-1 0,0 0,1 1,-1-1,1 0,-1 0,0 0,1 0,-1 0,0 0,1 1,-1-1,0 0,1 0,-1 1,0-1,1 0,-1 0,0 1,0-1,1 1,5 25,-9 0,1 1,-10 39,-20 130,-25 80,-14 41,-3 23,-4-2,15-44,4-60,16-80,42-154,0 4,0 0,0 0,0-1,-1 1,1 0,-1-1,0 0,0 1,0-1,-1 0,1 0,-1 0,-3 2,10-11,-4 1,0-1,1 1,-1 0,1-1,1 1,-1 0,4-9,50-161,39-108,46-79,48-67,24-28,4-1,-1 25,-22 61,-39 78,-40 89,-101 186,1-2,0 1,20-21,-34 41,1-1,-1 0,1 1,0-1,0 0,0 0,0 1,0-1,0 0,0 1,0-1,0 1,0 0,0-1,0 1,1 0,1-1,-2 2,-1-1,1 0,-1 1,1-1,-1 1,1-1,-1 1,1-1,-1 1,1-1,-1 1,0 0,1-1,-1 1,0 0,1-1,-1 1,0 0,0-1,0 1,0 0,0-1,0 1,0 0,0-1,0 2,2 14,-2 2,-1-1,0 1,-6 21,-47 176,-33 74,-41 74,-21 36,-30 37,-2-14,-1-39,21-64,36-80,39-86,83-151,0 2,1 1,-1-1,0 0,0-1,0 1,-1 0,1-1,-1 0,0 0,0 0,0 0,-6 3,9-12,1 5,-1 1,0-1,0 0,0 0,1 0,-1 0,0 0,1 0,-1 0,1 0,-1 0,1 0,-1 0,1-1,0 1,0 0,-1 0,1 0,0-2,-1-52,22-27,23-75,112-232,94-145,100-98,83-81,78-21,67 13,42 66,-40 123,-59 138,-105 130,-328 209,123-44,-180 82,-1 6,0 0,0 2,42-6,-63 12,-4 2,-1 1,1-1,1 1,-1 0,0 0,0 0,0 1,0 0,0 0,-1 0,1 0,0 1,0 0,-1 0,1 0,-1 0,0 1,8 5,-4-5,-4 1,0 0,-1 1,1 0,-1 0,0 0,-1 0,1 0,-1 0,0 1,0-1,-1 1,1-1,-1 1,0 0,-1 9,4 8,-4 1,0 0,-2 0,-8 41,-35 155,-61 60,-36 22,-49 45,-23 3,-24 1,-4-21,-9-30,0-44,22-47,52-66,148-121,-2-2,-35 18,30-29,35-9,0 0,-1 0,1 0,0 0,0 0,0-1,0 1,1 0,-1 0,0-1,0 1,0 0,0-1,0 1,0-1,0 1,0-1,1 0,-1 1,0-1,-1-1,3 2,-2-2,1 1,-1-1,1 1,0 0,0-1,-1 1,1-1,0 1,0-1,0 1,0-1,1 1,-1-1,1-2,16-39,0 18,2-3,31-35,97-75,49-12,21 13,12 24,-24 32,-175 71,7-1,40-5,-78 20,4-4,1 0,-1 0,1 0,0 1,-1-1,1 1,-1 0,6 2,-8-2,0 0,1-1,-1 1,0 0,0 0,0 0,0 0,0 0,0 0,0 0,0 0,0 0,-1 1,1-1,0 0,-1 0,1 1,-1-1,1 3,-3 0,1 1,0 1,-1 0,1-1,-1 1,0 0,-1-1,1 0,-1 0,0 0,0 0,-1 0,1 0,-8 6,-25 18,2 1,-61 40,-199 101,-106 32,-32-1,28-18,67-32,101-52,112-39,94-47,28-9,55-18,69-11,49-10,31 4,12 5,-24 8,-43 16,-128 3,1 0,-1 0,26 8,-39-7,-1-1,1 0,-1 0,0 1,0 0,-1 0,1 0,0 0,-1 1,0 0,5 5,-9-5,1-1,1 0,-1 1,0-1,0 0,0 1,0 0,0-1,-1 1,0 0,1-1,-1 1,-1-1,1 1,-1 0,1-1,-2 5,-5 2,2 1,-1 0,0-1,-1 0,0 0,0-1,-11 11,-15 12,-69 52,-57 29,-24 8,21-18,40-24,54-35,50-37,13-8,29-37,36-25,21-22,20-9,5 2,-2 13,-35 25,-62 48,-11 9,-74 38,-74 38,-30 7,-37 18,26-16,33-19,71-37,90-35,-2 3,1 0,-1 1,0-1,1 0,-1 0,1 0,-1 0,1 0,-1 1,0-1,1 0,-1 0,1 0,-1-1,1 1,-1 0,0 0,1 0,-1 0,1-1,-1 1,1 0,-1 0,1-1,-1 1,1 0,-1-1,1 1,-1 0,1-1,0 1,-1-1,1 1,0-1,-1 1,1-1,0 1,0-1,-1 1,1-1,0 0,0 1,0-1,0 1,0-1,0 1,0-1,0 0,0 1,0-1,0 1,0-1,0 1,0-1,1 0,-1 1,0-1,0 1,1-1,-1 1,0-1,1 1,-1-1,1 1,5-11,2-1,0 1,0 1,18-18,97-77,52-28,47-7,18 11,1 28,-29 29,-44 33,-152 37,1 0,0 1,0 1,33 3,-48-1,1-2,1 1,-1 0,0 0,0 1,0-1,0 0,0 1,0 0,0 0,0 0,-1 0,1 0,-1 1,0-1,1 1,-1-1,0 1,0 0,1 4,-5-1,2-1,0 1,0-1,0 1,-1-1,0 1,0-1,0 1,-1-1,1 1,-1-1,-1 0,1 0,-7 9,-9 12,-1 1,-1-2,-31 31,-134 106,-60 15,-42 9,-16 0,17-16,34-27,62-43,185-99,-6 4,0-1,-1 0,1 0,-1-1,0-1,-12 2,24-6,-1 2,0 0,0 0,1 0,-1-1,0 1,0 0,1 0,-1-1,0 1,1 0,-1-1,0 1,1-1,-1 1,1-1,-1 1,1-1,-1 0,1 1,-1-1,1 1,0-1,-1 0,1 1,0-1,-1 0,1 0,0 0,0-2,0 0,0 0,0 0,0 1,1-1,-1 0,1 0,0 1,0-1,2-4,8-14,2-2,1 2,27-34,134-131,56-33,26-12,13 0,-37 41,-44 42,-56 58,-132 90,3-2,-1 0,0 0,1 0,0 0,-1 1,1-1,0 1,0 0,0 0,0 0,0 1,0 0,0-1,6 2,-12 1,2-2,0 1,1 0,-1 0,0-1,1 1,-1 0,0 0,0-1,0 1,0 0,0 0,0 0,0-1,0 1,0 0,0 0,0 0,0-1,-1 1,1 0,0 0,0-1,-1 2,-20 38,-11-4,-47 51,-114 93,-66 26,-42 6,-14 11,5-15,36-23,43-35,64-37,57-44,107-70,1 2,0 0,0 1,0-1,0 0,0 0,0 0,-1-1,1 1,0-1,-1 1,1-1,0 0,-1 1,1-1,-1 0,1-1,0 1,-1 0,1-1,-3 0,8 0,-3 1,0-1,0 0,0 0,0 0,0 0,0 1,0-1,0 0,0 0,0 0,1 1,-1-1,0 0,0 0,1 1,-1-1,1 0,-1 0,1 0,22-31,94-79,80-40,75-33,37-20,28-1,-33 32,-60 38,-64 52,-172 84,0-3,0-1,0 2,0-1,0 1,0 0,0 1,1-1,-1 2,0-1,0 1,12 3,-21-3,3 0,0 1,0-1,0 0,0 1,0 0,0-1,0 1,0 0,-1 0,1 0,-1 0,0 0,1 1,-1-1,0 0,0 1,0-1,-1 0,1 1,0-1,-1 1,0-1,0 1,0-1,0 1,0 0,0-1,0 1,-1 2,-5 11,1 1,-1-1,0 0,-1 0,-1 0,-16 25,-17 11,-79 90,-111 96,-53 31,-15 14,20-16,44-40,56-47,64-56,113-122,-2 3,0-1,1 1,-1 0,1 0,0 0,0 0,0 1,-2 8,5-16,1 2,-1 0,0 0,1 0,-1 0,0 0,1 1,-1-1,1 0,-1 0,0 0,1 0,-1 0,1 0,-1 0,0 0,1 0,-1 0,0-1,1 1,-1 0,0 0,1 0,-1 0,0 0,1-1,-1 1,0 0,1 0,-1-1,0 1,0 0,1 0,-1-1,33-23,74-74,65-75,40-49,26-44,7-13,-6-7,-32 26,-41 33,-43 47,-39 43,-82 128,2 1,0-1,-1 0,0 0,0 0,-1-1,2-18,-4 24,0 2,-1-1,1 1,-1-1,1 1,-1 0,0-1,1 1,-1 0,0-1,-1 1,1 0,0 0,-1 0,1 0,-1 0,0 0,1 0,-1 1,0-1,0 1,0-1,-4-1,-7-1,3 1,0 0,0 1,-1 0,1 1,0 0,-1 1,-13 0,-24 7,1 0,-47 14,-143 52,-38 40,-25 25,17 13,40-13,56-23,162-98,-51 44,59-49,16-10,6-4,75-58,85-71,46-36,37-35,30-7,16-6,-30 35,-31 33,-59 39,-55 42,-115 69,-1-4,0 0,0 0,0 0,0 1,0-1,0 1,0-1,0 1,0 0,0 0,0 0,0 1,0-1,0 1,0-1,0 1,0 0,0 0,-1 1,5 1,-10 1,3-2,1-1,0 1,0 0,-1 0,1 0,-1 0,0 0,1 0,-1-1,0 1,0 0,0 0,-1 3,-13 46,-6-11,0 0,-31 41,-108 144,-57 48,-36 16,1-10,28-34,53-55,52-63,115-125,-1 3,-1 0,0 0,-1-1,1 1,-1-1,-10 5,15-10,1 1,0 0,-1 0,1-1,0 1,0 0,0-1,-1 1,1 0,0-1,0 1,0 0,-1-1,1 1,0 0,0-1,0 1,0-1,0 1,0 0,0-1,0 1,0 0,0-1,0 1,0-1,0 1,0 0,1-1,-1 1,0 0,0-1,0 1,0 0,1-1,13-34,65-94,48-62,46-44,16-26,16-10,-24 27,-24 39,-47 55,-110 150,5-7,-1 1,0-1,0 0,0 0,-1 0,3-9,-8 16,1 0,0 0,1 0,-1-1,1 1,-1 0,1 0,-1 0,0 0,1 0,-1 0,0 0,1 0,-1 0,1 0,-1 1,1-1,-1 0,0 0,1 1,-1-1,1 0,-1 0,1 1,-1-1,0 1,-38 25,-121 94,-77 76,-44 37,-36 24,16-13,48-39,60-42,64-67,92-82,36-14,1 1,-1-1,0 0,0 0,1 0,-1 0,0 1,0-1,1 0,-1 0,0-1,0 1,1 0,-1 0,0 0,0 0,1-1,-1 1,0 0,1 0,-1-1,0 1,1-1,-1 1,-1-2,2-1,-1 2,1-1,-1 0,1 0,0 1,0-1,-1 0,1 0,0 0,1 1,-1-1,0 0,0 0,1-1,16-49,79-120,55-57,54-58,20-19,-5 5,-21 16,-42 52,-45 58,-42 69,-67 104,-2 0,1 0,-1-1,1 1,0 0,-1 0,1 0,0 0,0 0,0 1,1-1,-1 1,0-1,0 1,1 0,3-2,-4 6,-1-1,0 0,0 0,-1 0,1 0,0 0,-1 0,1 0,-1 1,0-1,1 0,-1 0,0 0,-1 1,1-1,0 0,0 0,-1 0,0 0,0 3,-11 32,-17 49,-53 97,-37 45,-36 22,-36 11,-19-10,-7-19,8-27,32-46,55-48,65-68,59-46,-2 3,-1 0,1-1,0 1,0 0,0 0,-1 0,1 0,0 0,0-1,0 1,0 0,0 0,0 0,-1 0,1-1,0 1,0 0,0 0,0 0,0-1,0 1,0 0,0 0,0-1,0 1,0 0,0 0,0 0,0-1,0 1,0 0,0 0,0 0,0-1,0 1,0 0,1 0,-1 0,0-1,0 1,0 0,0 0,0 0,0 0,1-1,-1 1,0 0,0 0,0 0,1 0,-1 0,0 0,20-31,67-90,48-62,45-41,24-18,4 1,-14 15,-28 33,-42 44,-111 139,1-4,1 1,27-20,-43 36,2-4,0 0,0 1,-1 0,1-1,0 1,0 0,0-1,0 1,0 0,0 0,0 0,0 0,0 0,0 0,-1 0,1 0,0 0,0 0,0 0,0 1,0-1,0 0,0 1,0-1,-1 0,1 1,0-1,0 1,-1 0,1-1,0 1,-1 0,1-1,0 1,-1 0,1 0,-1-1,1 1,-1 0,1 0,-1 0,0 0,0 0,1-1,-1 1,0 0,0 0,0 0,0 0,0 0,0 1,-1 13,0 0,0 0,-1-1,-1 1,-8 25,-57 148,-35 55,-22 24,-7 0,15-40,21-46,38-54,59-122,-3 0,0 0,1 0,0 0,0 0,0 0,0 1,1-1,0 0,0 1,0-1,2 6,1-14,-2 3,0 1,-1 0,1-1,0 1,0-1,0 1,-1-1,1 1,0-1,0 0,0 1,0-1,0 0,0 0,-1 0,1 0,0 0,0 0,0 0,0 0,2 0,35-13,-15-1,1-2,41-35,112-93,43-41,25-32,7 3,-14 12,-39 39,-63 60,-86 70,-86 65,-86 70,-76 62,-47 35,-12 12,9-7,29-25,49-39,51-53,88-73,30-14,1 0,-1 1,0-1,1 0,-1 0,1 0,-1 1,0-1,1 0,-1 0,0 0,1 0,-1 0,1 0,-1 0,0 0,1-1,-1 1,0 0,1 0,-1 0,1-1,-1 1,1 0,-2-1,3-5,0 2,-1-1,1 1,0 0,0-1,1 1,-1 0,1 0,0 0,0 0,0 0,1 1,4-7,91-127,54-51,63-62,40-36,12-10,14-3,-25 27,-23 29,-41 35,-43 44,-140 153,6-8,15-23,-31 43,1-1,-1 0,1 0,0 0,0 0,0 0,0 0,-1 0,1 0,0 0,0 0,0 0,0 0,-1 0,1 0,0 0,0 0,0 0,0 0,-1 0,1 0,0 0,0 0,0 0,0 0,-1 0,1 0,0-1,0 1,0 0,0 0,0 0,0 0,-1 0,1 0,0-1,0 1,0 0,0 0,0 0,0 0,0-1,0 1,0 0,0 0,0 0,0 0,0-1,0 1,0 0,0 0,0 0,0 0,0-1,0 1,0 0,0 0,0 0,0 0,0-1,0 1,0 0,0 0,0 0,1 0,-1 0,0-1,0 1,0 0,-28 16,-112 96,-93 96,-63 70,-41 46,-7 1,30-26,58-61,73-63,75-78,86-84,22-13,0 0,0 0,-1 0,1 0,0 0,0 0,0 0,0 0,-1 0,1 0,0 0,0 0,0-1,0 1,-1 0,1 0,0 0,0 0,0 0,0 0,0 0,0 0,-1-1,1 1,0 0,0 0,0 0,0 0,0 0,0-1,0 1,0 0,0 0,0 0,0 0,0-1,0 1,-1 0,1 0,0 0,0 0,1-1,-1 1,0 0,0 0,0 0,0 0,0-1,0 1,0 0,0 0,0 0,0 0,0-1,0 1,0 0,1 0,-1 0,0 0,0 0,0 0,0 0,0-1,1 1,-1 0,0 0,0 0,0 0,1 0,12-27,31-41,79-107,42-60,26-34,11-12,-2 10,-18 25,-25 36,-42 82,-88 103,-27 24,0 1,1 0,-1-1,0 1,1 0,-1-1,0 1,1 0,-1-1,0 1,1 0,-1 0,1 0,-1-1,0 1,1 0,-1 0,1 0,-1 0,1 0,-1 0,1 0,-1 0,1 0,-1 0,0 0,1 0,-1 0,1 0,-1 0,1 0,-1 1,1-1,-1 5,-1 0,0 1,-1-1,1 0,-1 0,0 0,0 1,-1-2,1 1,-6 7,-104 148,-69 77,-49 40,-26 16,11-17,27-31,52-82,114-128,50-33,-1-1,0 1,1-1,-1 0,0 0,0 0,0 0,1 0,-1-1,0 1,-4-1,9 0,-3 0,1 0,-1 0,1 0,-1-1,0 1,1 0,-1 0,1-1,-1 1,1 0,-1-1,1 1,-1-1,1 1,0-1,-1 1,1-1,-1 1,1-1,0 1,-1-1,1 1,0-1,0 0,0 1,-1-1,1 1,0-1,0 0,0 1,0-1,0 0,0 1,0-2,11-44,6 4,44-78,84-113,59-71,11-16,18 1,-16 35,-28 56,-43 66,-133 150,2-2,0 1,1 0,21-12,-37 27,0-2,1-1,0 1,0-1,0 1,0-1,0 1,0 0,0-1,0 1,0 0,0 0,0 0,0 0,0 0,0 0,0 0,0 0,0 0,0 0,0 1,0-1,-1 0,1 1,0-1,0 0,0 1,0-1,0 1,0 0,-1-1,1 1,0 0,-1-1,1 1,0 0,-1 0,1 0,-1 0,1-1,-1 1,1 0,-1 0,0 0,0 0,1 0,-1 0,0 0,0 0,0 0,0 0,0 0,0 1,-3 10,1 2,0 0,-2-1,1 1,-2-1,-8 19,-72 149,-44 55,-42 35,-25 6,-22 4,19-38,29-48,56-63,84-102,79-96,57-71,54-75,23-41,19-20,0 1,5 16,-30 44,-33 41,-35 52,-32 45,-75 73,1-1,-1 0,0 0,1 1,-1-1,1 1,-1 0,1-1,0 1,-1 0,1 0,0 1,0-1,0 1,5-1,-5 4,-1-1,0-1,-1 1,1 0,0-1,-1 1,1 0,-1 0,0 0,0 0,1 0,-1 0,-1 0,1 1,0-1,0 0,-1 0,0 1,1-1,-1 0,0 3,-1 12,0 1,0 0,-1 0,-4 18,-41 133,-38 61,-36 37,-17 24,-19 23,-9-11,-8-17,4-22,19-46,30-48,34-48,82-120,1 4,-1-1,1 0,-1 0,-1 0,1-1,-1 0,-9 6,20-13,-5 3,-1 0,1 0,0 0,0 0,-1-1,1 1,0 0,0 0,0 0,-1 0,1 0,0 0,0 0,0-1,-1 1,1 0,0 0,0 0,0 0,0-1,-1 1,1 0,0 0,0 0,0-1,0 1,0 0,0 0,0 0,0-1,0 1,0 0,0 0,0-1,0 1,0 0,0 0,0-1,0 1,0 0,0 0,0-1,0 1,0 0,0 0,0 0,0-1,1 1,-1 0,11-32,78-116,92-118,85-110,79-104,49-66,48-45,10 6,-17 31,-41 79,-56 84,-63 91,-70 98,-74 81,-98 95,-18 22,-15 12,-1-3,0 1,0 0,-1-1,0 1,0-1,0 0,-1 1,0-1,-6 9,-113 145,-70 86,-84 83,-78 75,-58 46,-66 41,-47 19,-39 16,0-25,48-50,67-60,90-74,90-78,97-79,95-96,76-64,1 1,0 0,1 0,-1 0,0 0,0-1,0 1,0 0,0 0,0 0,0 0,0 0,0 0,0-1,0 1,0 0,-1 0,1 0,0 0,0 0,0 0,0-1,0 1,0 0,0 0,0 0,0 0,0 0,0 0,-1 0,1 0,0-1,0 1,0 0,0 0,0 0,0 0,0 0,-1 0,1 0,0 0,0 0,0 0,0 0,0 0,0 0,-1 0,1 0,0 0,0 0,0 0,19-29,79-96,91-109,87-86,82-86,59-50,40-20,-8 18,-22 46,-56 71,-61 74,-81 78,-72 71,-154 116,3-2,-1 0,0 1,1 0,0 0,0 0,0 0,0 1,0 0,11-1,-18 4,1 0,1-1,-1 1,0-1,1 1,-1-1,0 1,0-1,1 1,-1-1,0 1,0-1,0 1,1-1,-1 1,0-1,0 1,0-1,0 1,0 0,0-1,0 1,-1-1,1 1,0-1,0 1,0-1,0 1,-1-1,1 1,0-1,-1 2,-21 38,-86 124,-79 108,-107 112,-87 91,-84 74,-28 3,13-39,63-86,93-98,98-123,152-155,69-48,1-1,-1 1,1-1,-1 0,0 0,0-1,0 1,-6 0,8-3,2 1,0 0,-1 0,1 0,0-1,0 1,0 0,0-1,-1 1,1 0,0-1,0 0,0 1,0-1,0 1,0-1,0 0,0 0,1 0,-1 0,0 1,0-1,1 0,-1 0,0-1,0-1,-1-1,1-1,0 0,0 1,1-1,-1 0,1 0,0 0,0 0,1-5,0-18,4-4,2 0,19-56,79-202,76-114,46-60,53-58,23-20,32-6,-1 42,-26 58,-31 80,-63 92,-63 104,-142 163,-1 1,1-1,0 2,1-1,-1 1,1 1,19-10,-31 16,2-1,1 1,-1 0,1 0,-1 0,1-1,-1 1,1 0,-1 0,1 0,-1 0,1 0,0 0,-1 0,1 0,-1 0,1 0,-1 0,1 0,-1 1,1-1,-1 0,1 0,-1 1,1-1,-1 0,1 0,-1 1,0-1,1 0,-1 1,1-1,-1 1,0-1,1 1,-1 1,1 0,-1 1,0-1,0 0,0 0,0 0,0 0,0 1,-1-1,1 0,-2 4,-7 21,-2 1,-25 46,-93 133,-88 89,-64 54,-28 12,-20 3,10-23,31-38,46-48,66-65,60-67,112-121,-1 2,0 0,0 0,0-1,-1 0,0 0,-9 5,18-32,17-23,70-104,47-77,28-45,19-39,4-2,-8 8,-6 6,-17 31,-26 37,-30 54,-27 50,-38 59,-36 69,-10 18,-43 82,-55 83,-53 93,-37 67,-42 73,-6 16,-7 14,16-31,30-53,47-79,48-77,43-79,49-104,19-23,1-1,0 0,0 0,0 1,0-1,0 0,0 0,-1 0,1 1,0-1,0 0,0 0,0 0,-1 1,1-1,0 0,0 0,-1 0,1 0,0 0,0 0,-1 1,1-1,0 0,0 0,-1 0,1 0,0 0,0 0,-1 0,1 0,0 0,0 0,-1 0,1 0,0 0,0-1,-1 1,1 0,0 0,0 0,-1 0,1 0,-1-1,1-9,0 1,0 0,0 0,1 0,1 0,4-15,37-173,27-134,21-114,6-100,18-124,34-104,29-61,21-25,12 23,12 54,-8 105,-16 134,-30 134,-39 133,-118 252,2-1,1 1,28-35,-42 59,0-1,-1 0,1 0,0 0,0 0,0 1,0-1,0 0,0 1,0-1,0 1,0-1,0 1,0-1,1 1,-1 0,0-1,0 1,0 0,1 0,-1 0,1 0,-1 1,1 0,-1-1,-1 1,1 0,0 0,0 0,0 0,0 0,-1 0,1 0,0 1,-1-1,1 0,-1 0,1 0,-1 1,0-1,0 0,1 0,-1 3,0 17,-1 2,0 0,-2 0,-7 33,-49 218,-50 131,-20 83,-30 88,6 32,22-10,27-27,32-34,27-48,22-52,15-56,3-77,-1-78,-5-83,12-142,-1 2,0 0,0 0,0 1,-1-1,1 0,-1 0,0 1,0-1,0 0,-1 0,-1 4,10-74,29-136,45-144,58-189,59-165,48-161,31-113,19-71,34-33,20 43,-7 106,-35 158,-55 186,-65 181,-75 190,-89 178,-19 37,-5 11,-79 163,-104 214,-134 247,-135 223,-93 190,-81 104,-21 49,10 0,44-81,83-123,100-156,95-180,104-184,84-181,86-224,40-70,0 0,0-1,0 1,0 0,-1 0,1 0,0-1,-1 1,1 0,-1-1,0 0,1 1,-4 1,8-5,-4 0,1 1,0 0,-1 0,1-1,0 1,0 0,0 0,0-1,0 1,0 0,0 0,1-1,-1 1,0 0,1 0,-1-1,2-1,20-72,79-211,70-153,81-150,71-151,56-56,56-24,42 12,35 57,-13 109,9 97,-44 125,-76 123,-83 104,-250 159,106-38,-145 64,-1 3,-1 0,1 1,-1 1,1 0,1 1,20 0,-30 6,-2-3,0 0,0 0,0 0,0 1,0 0,-1 0,1 0,-1 0,1 0,-1 1,0-1,0 1,0 0,0 0,0 0,-1 0,1 0,-1 1,0-1,0 1,0 0,1 4,-2 7,2 0,-1-1,-1 1,0 0,-1 0,-1-1,0 1,-1 0,-4 14,-13 62,-40 108,-105 219,-69 117,-76 104,-68 60,-39 24,14-58,51-114,85-142,95-176,131-191,40-42,0 0,-1 1,1-1,0 0,0 1,0-1,0 0,-1 0,1 1,0-1,0 0,-1 0,1 1,0-1,0 0,-1 0,1 0,0 0,-1 1,1-1,0 0,-1 0,1 0,0 0,-1 0,1 0,0 0,-1 0,1 0,0 0,-1 0,1 0,0 0,0 0,-1 0,1 0,0 0,-1-1,1 1,0 0,-1 0,1 0,0 0,0-1,-1 1,1 0,0 0,0-1,-1 1,1 0,0 0,0-1,0 1,0 0,-1-1,1 1,0 0,0-1,0 1,0 0,0-1,0 1,0 0,0-1,0 1,0-1,7-30,1 3,1-1,26-52,150-281,92-164,85-85,59-48,60-31,-3 62,-23 77,-18 104,-317 340,163-114,-205 167,3 4,134-61,-154 77,7 5,115-31,-130 41,0 6,98-11,-122 21,-2 2,1 2,-1 0,0 2,43 9,-55-10,0 3,1 0,-1 1,-1 0,1 1,-1 1,0 0,17 14,-11-12,-4 3,0 1,-1 0,-1 1,23 31,-12-20,-3 4,24 45,33 73,-13 4,-17-12,-17-25,-13-15,-9-13,-13-73,2-1,0 1,-1-1,-5 13,1-16,1 0,0-1,0 1,-1-1,0-1,-10 11,0-11,4 1,-1-1,0 0,-1-1,-27 11,-1-5,1-2,-54 8,-169 8,-103-18,-108-50,-72-55,-34-45,43-25,75-8,115 19,113 24,204 114,5-2,0-1,-31-29,47 42,3 1,1-1,0 0,0 0,1 0,0-1,0 0,1 1,-5-13,5 16,2 0,1 1,0 0,0-1,0 1,1-1,-1 1,1-1,0 1,0-1,0 1,0-1,1 1,0-1,-1 1,1-1,2-4,-3 2,2 1,0 1,0-1,1 0,0 1,0 0,0 0,1 0,-1 0,1 0,6-4,7-5,-2 3,1 1,33-16,93-29,60-9,94-1,125-15,196 11,189 14,190 17,124 13,83 12,8 18,-149 20,-226 4,-245-2,-237 0,-282-17,-60-6,-16 0,-40 2,-1-2,-51-1,-406 6,-365-5,-281-3,-191-2,-128-1,14 0,157 0,260 0,296 0,264 6,219 1,198-11,50 3,12-2,14-4,5 2,-1 1,25-3,237-27,273 2,227 6,216 7,254 8,190 5,108 30,10 20,-118 1,-233 17,-290-9,-287-9,-293-7,-269-23,-71-12,0-1,0 0,-1 0,1 0,0 0,0 0,0 1,-1-1,1 0,0 0,0 0,0 1,0-1,-1 0,1 0,0 0,0 1,0-1,0 0,0 0,0 1,0-1,0 0,0 1,0-1,0 0,0 0,0 1,0-1,0 0,0 0,0 1,0-1,0 0,0 0,0 1,0-1,0 0,1 0,-1 1,0-1,0 0,0 0,0 0,1 0,-1 1,0-1,0 0,0 0,1 0,-1 1,-42 5,-3-1,-53-1,-400 5,-288-6,-253-3,-205-1,-131-1,35 0,154 1,245 5,274 1,242 0,193 5,207-11,10 2,0 1,-21 4,25-8,13 1,21-4,84-16,80-18,86-21,159-21,241 6,304 13,293 16,232 17,168 39,127 58,-78 44,-262 4,-364-13,-364-18,-308-26,-359-51,66 21,-83-16,-45-13,0 1,0-1,0 0,1 0,-1 0,0 0,0 1,0-1,0 0,0 0,0 0,0 1,0-1,0 0,0 0,0 1,0-1,0 0,0 0,0 0,0 1,0-1,0 0,0 0,0 1,0-1,0 0,0 0,0 0,0 0,-1 1,1-1,0 0,0 0,0 0,0 0,-1 1,1-1,0 0,0 0,0 0,0 0,-1 0,1 0,0 0,0 1,0-1,-1 0,1 0,0 0,0 0,-1 0,1 0,0 0,0 0,0 0,-1 0,1 0,0 0,0 0,0-1,-1 1,1 0,0 0,0 0,0 0,-1 0,6 3,-11-2,0 1,-1-1,1-1,0 1,-1-1,-9 0,-62 0,-8-3,1-1,12-1,14 2,13 0,8 7,13 6,4 0,2 5,-1 4,5 8,-18 18,-23 23,-3 7,-4 1,6-14,7-15,8-17,-5-12,43-21,0 3,0 0,0 0,0-1,1 0,-1 0,0 0,0 0,1 0,-6-3,4 1,-1-1,0 0,1 0,-1 0,1-1,-6-7,-45-54,-23-30,-34-20,-32-8,-38-12,-41-3,-31 14,-27 18,-14 22,-6 22,19 15,29 18,50 13,39-1,55 0,90 3,20 15,-1 0,1-1,-1 1,1-1,-1 1,1-1,0 1,-1-1,1 0,0 1,0-1,0 1,-1-1,1 0,0 1,0-1,0 1,0-1,0 0,0 1,0-1,0 0,0 1,0-1,1 0,5-3,-2 0,1 0,0 0,0 1,0-1,0 1,0 0,1 1,-1 0,12-4,175-44,109 4,104 9,49 10,-13 10,-57 3,-89 5,-98 3,-117 3,-119 2,-117 1,-154 0,-186 1,-141 0,-157-11,-74-27,-8-17,86-24,116-16,148 1,138 0,137 14,224 71,3-1,0-2,-33-21,31 9,26 23,0-1,0 1,-1-1,1 0,0 1,0-1,0 1,0-1,-1 1,1-1,0 0,0 1,0-1,1 1,-1-1,0 0,0 1,0-1,0 1,0-1,1 1,-1-1,0 1,0-1,1 1,-1-1,0 1,1-1,-1 1,1-1,0 0,4-6,1 3,0-1,0 2,1-1,0 1,0 0,0 0,0 1,0 0,9-1,177-26,164 10,204 6,234 7,226 9,167 29,71 44,-94 22,-207-6,-256-15,-244-16,-210-14,-179-25,-67-22,-1 1,0-1,0 0,0 1,0 0,0-1,0 1,0 0,0-1,0 1,0 0,0 0,0 0,-1 0,1 0,0 0,-1 0,1 0,0 0,-1 0,1 2,8-1,-9-2,0 1,1-1,-1 1,0 0,0-1,0 1,1 0,-1-1,0 1,0 0,0-1,0 1,0 0,0-1,0 1,0 0,-1-1,1 1,0 0,0-1,-1 1,1 0,0-1,-1 1,1-1,0 1,-1-1,0 2,-29 17,11-8,-5-2,-48 12,-117 23,-73-7,-84-9,-105-9,-181-19,-143-26,-113-63,-67-66,24-38,132 6,172 26,176 26,377 109,-115-55,168 71,4 0,-21-16,35 24,-1-1,2 1,-1-1,0 0,0 0,1 0,0 0,-1 0,1-1,-3-6,2 8,2 0,1 1,-1-1,1 1,-1-1,1 0,0 1,0-1,0 1,0-1,0 0,0 1,0-1,1 0,-1 1,1-1,-1 1,1-1,-1 1,3-3,-1 1,0-1,1 1,0 1,0-1,0 0,0 1,0-1,1 1,-1 0,5-2,12-8,3 1,1 2,0 1,45-9,192-28,109 13,96 11,64 10,-10 6,-74 4,-104 3,-124 0,-127 6,-89-9,-2 1,0 0,0 0,0 0,0 1,0-1,0 0,0 0,0 0,0 0,0 0,0 0,0 0,0 1,0-1,0 0,0 0,0 0,0 0,0 0,0 0,0 0,0 1,1-1,-1 0,0 0,0 0,0 0,0 0,0 0,0 0,0 0,0 0,0 0,0 0,1 1,-1-1,0 0,0 0,0 0,0 0,0 0,0 0,0 0,1 0,-1 0,-27 4,-93 8,-77-1,-54 19,-23 4,8-3,31 6,41-3,51-6,146-28,-7 1,1-1,-1 1,0 0,1 0,-1 1,1-1,-1 1,1 0,0 0,-1 0,-3 4,16-4,-3 0,-1 0,1 0,0 0,0-1,0 0,0 0,0-1,10 0,168 8,127-5,141 19,161 25,85 43,-17 23,-50 8,-117-8,-138-23,-146-26,-218-61,-2 0,0 0,0 1,0 1,0 0,0 0,9 7,-16-11,-3 0,0-1,0 0,1 0,-1 0,0 1,0-1,0 0,0 1,1-1,-1 0,0 0,0 1,0-1,0 0,0 1,0-1,0 0,0 1,0-1,0 0,0 0,0 1,0-1,0 0,0 1,0-1,0 0,0 1,0-1,0 0,-1 0,1 1,0-1,0 0,0 1,-1-1,1 0,0 0,0 0,0 1,-1-1,1 0,0 0,-1 0,1 0,0 1,-1-1,-33 8,-116 0,-98-12,-58-21,-6-2,40-3,65-2,181 26,-2-1,-44-16,46 4,25 18,1 0,-1 0,1 1,-1-1,1 0,-1 0,1 1,0-1,-1 0,1 0,0 0,0 0,-1 0,1 0,0 1,0-1,0 0,0 0,0 0,0 0,1 0,-1-1,9-4,-4 1,1 0,0 0,0 1,0 0,1 0,-1 0,1 1,0 0,0 0,8-1,168-55,97 2,107-10,80 11,93 12,35 13,12 13,-50 8,-95 7,-115 3,-110 3,-106-1,-116-5,-28-2,-151-25,-176-17,-184-25,-152-17,-113-16,4 13,53 20,72 21,105 19,128 16,125 10,124-10,147 8,31 8,0 0,0 0,0 0,-1 0,1-1,0 1,0 0,0 0,0 0,-1 0,1-1,0 1,0 0,0 0,0 0,0-1,0 1,-1 0,1 0,0 0,0-1,0 1,0 0,0 0,0-1,0 1,0 0,0 0,0 0,0-1,0 1,0 0,0 0,1-1,-1 1,0 0,0 0,0 0,0-1,0 1,0 0,0 0,1 0,-1-1,0 1,0 0,0 0,1 0,-1 0,0 0,0 0,0-1,1 1,-1 0,0 0,0 0,0 0,1 0,-1 0,0 0,0 0,1 0,-1 0,31-5,-3 0,44-3,307-6,229 3,236 4,190 13,128 24,70 45,-45 15,-137 16,-226-9,-235-20,-218-16,-298-49,55 21,-71-14,-55-18,-1-1,0 1,1 0,-1-1,0 1,0 0,0-1,0 1,0 0,0 0,0 0,0 0,0 0,0 0,-1 0,2 2,4-2,-5-1,-1 1,0-1,1 1,-1-1,0 0,0 1,1-1,-1 1,0-1,0 1,0-1,0 1,0-1,0 1,0-1,0 1,0-1,0 1,0-1,0 1,0-1,0 1,0-1,0 0,0 1,-1-1,1 1,0-1,-1 1,-19 12,10-7,-4-1,0 0,-26 4,-94 19,-76-5,-80-5,-132-6,-189-4,-221-15,-171-24,-103-38,-14-22,118-15,203 13,216 20,213 22,346 45,2 2,0-1,0-1,0 0,-28-14,44 19,5 1,1 0,-1 0,0-1,1 1,-1 0,0-1,1 1,-1-1,0 1,1-1,-1 1,1-1,-1 1,1-1,-1 0,1 1,-1-1,1 0,0 1,-1-1,1 0,0 1,-1-1,1 0,0 0,0 0,0 1,0-1,0 0,0-1,1 0,1 1,-1-1,1 1,-1-1,1 1,0 0,0-1,0 1,-1 0,1 0,0 1,0-1,0 0,4 0,20-9,6 2,65-7,211-20,211 8,215 7,228 6,176 6,161 57,65 42,2 23,-109 23,-200-12,-222-4,-249-27,-238-27,-255-43,-90-23,0 0,0 0,0 0,0 0,0 0,0 1,0-1,-1 1,1 0,3 3,-6 3,-16-2,-54 2,-205 1,-258-24,-168-15,-120-8,-22 4,65 5,142 9,197 8,398 6,-4 2,-86-19,120 23,8-1,-1 0,0-1,1 1,-1-1,1 1,0-1,-1 0,-5-5,9 7,0-1,-1 1,1-1,0 1,-1-1,1 0,0 1,0-1,0 1,-1-1,1 0,0 1,0-1,0 0,0 1,0-1,0 1,0-1,0 0,1 1,-1-1,0 1,0-1,0 0,1 1,-1-1,0 1,1-1,-1 1,0-1,1 1,-1-1,1 1,-1-1,1 1,-1 0,1-1,-1 1,1 0,0-1,9-5,4-1,1 1,-1 0,1 1,0 1,30-5,225-34,155 9,120 8,125 21,81 28,18 37,-72 19,-112 6,-149-13,-144-11,-127-17,-125-28,-39-16,-1 0,1 0,-1 0,1 0,-1 1,1-1,-1 0,1 0,-1 1,0-1,1 0,-1 1,1-1,-1 0,0 1,0-1,1 0,-1 1,0-1,1 1,-1-1,0 1,0-1,0 1,0-1,1 1,-1-1,0 1,0-1,0 1,2 1,-3-2,1 1,-1 0,1-1,-1 1,1-1,-1 1,0-1,1 1,-1-1,1 1,-1-1,0 0,1 1,-1-1,0 0,0 0,1 1,-1-1,0 0,0 0,-39 6,-114 0,-111-5,-118-3,-97-22,-18 0,35-1,94 6,115-1,237 17,-1 1,0-2,0 0,0 0,-18-9,33 14,1-2,1 1,0-1,0 1,-1-1,1 0,0 0,0 1,0-1,0 0,0 0,0 0,0 0,1 0,-1 0,0 0,0-2,1 3,0-1,0 0,0 0,0 0,0 1,0-1,1 0,-1 1,0-1,0 0,1 0,-1 1,0-1,1 1,-1-1,1 0,-1 1,1-1,-1 1,1-1,-1 1,1-1,0 1,-1-1,1 1,1-1,11-6,1 0,0 1,1 1,0 0,19-3,147-31,69-3,49-3,47 2,24 9,4 9,-39 9,-65 7,-93 5,-107 4,-121 1,-117 1,-184-1,-217-26,-177-27,-186-44,-113-23,-40-16,113 2,174 20,213 29,199 27,174 23,178 21,34 9,11 0,32-2,65 2,255 1,267 3,214 23,136 33,14 23,-119 0,-184-11,-201-16,-179-12,-147-9,-117-17,-47-14,1 0,0 1,0-1,-1 0,1 1,0-1,-1 0,1 1,0-1,-1 1,1-1,-1 1,1-1,-1 1,1 0,-1-1,1 1,-1 0,0-1,1 1,-1 1,7-1,-7-1,0 0,0 1,0-1,0 0,1 1,-1-1,0 1,0-1,0 0,0 1,0-1,0 0,0 1,0-1,0 1,0-1,0 0,0 1,0-1,0 0,0 1,0-1,-1 1,1-1,0 0,0 1,0-1,-1 0,1 1,0-1,-19 11,8-5,-4-1,1 0,-16 2,-110 21,-71 1,-71 1,-105-6,-87-5,-30 14,40 1,81 2,122-7,234-26,-62 16,82-17,9 0,31-1,140-9,132-20,149-23,131-19,47 4,35 11,-28 15,-57 14,-98 11,-105 9,-115 5,-115 8,-120-1,-28-6,-1 0,0 0,0 0,0 0,0 0,1 0,-1 0,0 0,0 0,0 0,0 0,0 0,1 0,-1 0,0 0,0 1,0-1,0 0,0 0,0 0,0 0,1 0,-1 1,0-1,0 0,0 0,0 0,0 0,0 0,0 1,0-1,0 0,0 0,0 0,0 0,0 1,0-1,0 0,0 0,0 0,0 0,0 1,0-1,0 0,0 0,0 0,0 0,-1 0,1 1,0-1,0 0,0 0,0 0,0 0,0 0,0 0,-1 1,1-1,0 0,0 0,0 0,0 0,0 0,-1 0,1 0,0 0,0 0,-1 0,-10 3,-3 0,1 0,-27 2,-143 7,-114-2,-111-4,-124-2,-33-2,29-1,88-2,108 6,122 0,125 0,149-7,153-11,137-1,108 0,74 2,48 4,-23 2,-77 9,-113 1,-116 6,-215-7,-1 1,44 10,-45-2,-30-12,0 0,1 1,-1-1,0 0,1 0,-1 1,0-1,0 0,1 1,-1-1,0 0,0 1,0-1,0 0,1 1,-1-1,0 0,0 1,0-1,0 1,0-1,0 0,0 1,0-1,0 0,0 1,0-1,0 1,0-1,0 0,-1 1,1-1,0 0,0 1,0-1,0 0,-1 1,1 0,-1 2,-3 1,0-1,0 0,0 0,0 0,0 0,-1-1,1 0,-1 0,0 0,-8 2,-140 36,-92 1,-122-7,-156-9,-154-8,-106-7,2-5,75-4,145 3,158 0,158 0,153-6,141-7,151-16,120-1,134 3,163 4,70 6,-21 5,-84 4,-132 3,-150 1,-265 3,-2-1,52 10,-83-13,-1 1,0 0,0 0,1 1,-1-1,0 0,0 1,0-1,0 1,0-1,0 1,0 0,0-1,0 1,0 0,0 0,0-1,1 2,-3-1,1 0,0 0,-1-1,1 1,-1 0,1-1,0 1,-1 0,1-1,-1 1,0-1,1 1,-1 0,1-1,-1 0,0 1,0-1,1 1,-1-1,0 0,1 1,-1-1,0 0,-1 0,-21 8,-3-1,-45 6,-186 12,-161-5,-206-5,-127-7,-45-3,45-3,92 8,123 1,135 3,129 0,153-3,123-9,6 0,44 1,231 3,229-4,218-1,169 26,95 26,17 12,-120 0,-164-11,-204-14,-208-8,-302-31,-2 0,1 1,0 0,0 1,25 9,-37-11,-3 0,1-1,-1 1,1-1,-1 1,0-1,1 1,-1-1,1 1,-1-1,0 0,1 1,-1-1,0 0,0 0,1 1,-1-1,0 0,0 0,1 0,-1 0,0 0,0 0,1 0,-1 0,-1-1,-66 6,-225 2,-220-27,-218-34,-173-38,-32-10,44 2,141 18,176 21,180 22,151 12,122 7,97 11,24 9,1-1,0 1,0 0,0 0,0 0,0-1,0 1,0 0,0 0,-1 0,1-1,0 1,0 0,0 0,0 0,0-1,0 1,0 0,0 0,0-1,0 1,1 0,-1 0,0 0,0-1,0 1,0 0,0 0,0 0,0 0,0-1,1 1,-1 0,0 0,0 0,0 0,0-1,1 1,-1 0,0 0,0 0,0 0,0 0,1 0,-1 0,0 0,0 0,1 0,-1-1,0 1,0 0,13-4,0 0,0 1,0 0,16-1,139-21,99 3,144 4,144 5,87 20,40 21,-31 18,-80 5,-119-5,-130-11,-118-5,-99-9,-88-14,-25-1,-83 1,-101-4,-98-19,-168-27,-155-18,-67-13,-31-8,33 13,99 10,125 6,135 10,131 6,143 18,44 18,0 1,1 0,-1-1,0 1,0 0,1-1,-1 1,0-1,1 0,-1 1,1-1,-1 1,1-1,-1 0,1 0,-1 1,1-1,0 0,-1 1,1-1,0 0,0 0,0 0,0 1,-1-1,1-1,0 2,0-1,1 0,-1 0,1 0,0 0,-1 0,1 0,0 0,0 1,0-1,-1 0,1 0,0 1,0-1,0 1,0-1,0 1,0-1,2 0,46-13,125-7,128 8,194 10,160 27,180 39,85 29,6 22,-69 9,-168-13,-188-24,-172-26,-154-23,-166-36,-6 0,0-1,0 1,0 0,0 0,0 1,0-1,-1 1,1 0,0 0,4 3,-1-2,-7-3,0 0,1 0,-1 1,0-1,0 0,0 0,0 0,0 1,0-1,0 0,0 0,0 1,0-1,0 0,0 0,0 0,0 1,0-1,0 0,0 0,0 1,-1-1,1 0,0 0,0 0,0 1,0-1,0 0,0 0,-1 0,1 0,0 0,0 1,0-1,0 0,-1 0,1 0,0 0,0 0,0 0,-1 0,1 1,-23 6,-36 3,-15-3,6 2,25-1,36-5,7-1,25 2,46-12,19-12,5-7,2-3,-14 3,-14 6,-15 7,-13 5,-7 0,-1-4,8-2,9-5,5-3,13-1,1 3,0 5,-9 0,-9-1,-30 2,-30 11,6 1,0 0,0 1,-1 0,1 0,0 0,-1 0,0 0,1 1,-7-2,-116-26,-80-8,-61 5,-34-4,4 1,34 7,52 8,62 2,59 0,89 17,-1 1,1 0,-1 0,1-1,-1 1,1-1,-1 1,1-1,0 0,-1 1,1-1,0 0,0 0,-1 0,1 0,0 0,0 0,0 0,0 0,0 0,0-1,0-1,0 2,1 0,1 0,-1-1,1 1,-1 0,1 0,0 0,-1 0,1 0,0 0,0 0,0 0,0 1,0-1,0 0,0 0,0 1,0-1,0 1,0-1,0 1,1-1,-1 1,2-1,69-17,44-1,48 4,39 4,15 4,24 3,2 2,-23 1,-44 2,-45 0,-36-1,-20 1,-16-1,-13 1,-4-1,-7 0,-4 0,-3 5,-2 11,-6 11,-1 10,-6 7,-3 16,1 10,-3 11,-3 10,-1 7,-3 5,0-2,-2 1,5-5,5-15,1-15,-2-10,-1-11,7-14,5-11,-18-24,-1 3,1 0,-1 0,1-1,-1 1,1 0,-1-1,1 1,-1-1,0 1,1-1,-1 0,0 1,1-1,-1 0,0 0,0 0,2-2,23-30,6-14,0-9,-6 1,-6 6,-6 16,-14 37,0-4,0 0,0 0,0 0,0 1,0-1,0 0,0 0,0 0,0 0,0 1,0-1,0 0,1 0,-1 0,0 0,0 0,0 1,0-1,0 0,0 0,0 0,1 0,-1 0,0 0,0 0,0 0,0 0,0 1,1-1,-1 0,0 0,0 0,0 0,1 0,-1 0,0 0,0 0,0 0,0 0,1 0,-1 0,0 0,0 0,0-1,0 1,1 0,-1 0,0 0,0 0,0 0,0 0,0 0,1 0,-1 0,0-1,0 1,0 0,0 0,0 0,0 0,0-1,4 60,-3 50,-2 37,0 22,0 9,0-9,0-19,0-25,1-30,0-46,0-42,0-11,0-36,5-30,1-23,-1-12,0-2,-2 10,-1 10,0 12,-2 10,0 12,0 6,0 1,-1 1,1 4,0 3,0 5,0 19,0 35,-5 39,-11 30,-6 35,-4 25,-8 35,5 3,5 1,8-16,5-7,5-22,4-14,-3-17,0-14,1-14,1-7,-5-5,1 6,1 0,2 8,1 0,1 5,1-5,1 2,-11 14,1 0,-1 3,2-5,3-4,2 0,-3-10,0-9,-4 2,2-6,0 0,3 0,3 1,-10 8,1 0,-5-3,3-1,-3-1,4 0,-3 17,-2-11,3 6,-2-2,-2 4,3-2,3-12,15-34,-3-45,1 2,0 1,0-1,0 0,0 0,0 1,0-1,0 0,0 1,0-1,1 0,-1 0,0 1,0-1,0 0,0 0,0 1,0-1,0 0,1 0,-1 0,0 1,0-1,0 0,1 0,-1 0,0 0,0 1,0-1,1 0,-1 0,0 0,0 0,1 0,-1 0,0 0,0 0,1 0,-1 1,0-1,0 0,1 0,-1 0,0-1,0 1,1 0,-1 0,0 0,0 0,1 0,-1 0,0 0,0 0,1 0,-1-1,0 1,0 0,1 0,-1 0,0 0,0-1,0 1,0 0,1 0,-1-1,29-39,6-31,14-23,-6-8,3-11,1-2,-3 5,-10 12,-10 7,-8 8,-3 3,-4 7,-4 13,-2 4,-1 5,-2-4,-1-5,1 4,-1-9,1-5,-1-4,1-4,0 4,0-1,0 0,0-1,0 4,0 5,0-1,0 9,0-1,0 1,0 3,0 6,0-4,0 0,0 5,0 6,0-5,0-1,11-2,-1-2,1 5,-2 0,-2 6,-3-7,3-1,0 3,4-6,-2-1,10-11,-2 4,-2-4,-4-4,2 3,-3 1,-3 4,-2 8,4 8,-3 8,0 4,-2 4,-1 3,-1 1,4 0,-1-5,1-1,-2-11,-6-15,-2-5,-1-2,-9-10,-1 1,2 9,3 20,3 30,2 31,-2 31,1 18,0 19,3 1,0 1,2 0,0-3,1-1,0-2,0 5,0 4,1 16,-1 10,0 13,0 2,0 2,0-10,0-5,0-12,0-3,0-13,0-6,0-5,0 4,0-1,0 0,0-1,-5 6,-11 14,-1 17,2 4,2 6,0-2,-3 7,2-5,-2 2,-8-6,3-5,4-9,4-5,-1-8,4 5,-3-11,-3 7,3-9,2 3,-2 1,2-2,-2-2,2-3,2-2,-2 2,-9 5,1-6,3-6,4 1,4 6,-2-1,2 5,-3 0,1 4,-8-3,2-2,-4 3,4-8,3-13,4-7,4-8,2-3,2-2,2-1,-1-5,1 0,0 7,-1 1,1 7,-1 5,0-4,0 4,0 7,0 4,0-2,0 1,0 12,0 6,0 6,0 15,0 14,0 6,0 4,0-4,0-7,0-6,0-11,0-16,0-13,0-18,0-13,0-11,0-8,0 1,0-3,0 5,0 5,5 10,1 4,-1 13,5 2,-1 10,-2 18,-1 4,-3 5,0-4,-2 2,-1-6,0 1,-1-5,1 7,-1-3,1 2,0-9,0 1,0 2,0 3,0 3,0-2,0-4,0-4,0-9,0-3,0-12,0 4,0 1,0 3,0 2,0 8,0-4,0-5,0 5,0-1,0-3,0 0,0-1,0 7,0 1,0 7,0 4,0 16,0 10,0 12,0 11,0-3,0 10,0-6,0-7,0 1,0-13,0-11,0-11,0-16,0-7,0-9,0-12,0-1,0-2,0 3,0-4,0-2,0 0,0-6,0 5,0 0,-5 8,-1 5,1-4,-5 3,-4 14,2 10,1-2,2-11,4-11,2-8,2-10,0-7,2-6,-1 2,1-2,-1-2,1-1,-1 0,0-2,0 0,5-1,1 5,4 6,0 0,4 0,3 12,-2 5,3-3,-4 7,2-1,-3 0,-3-5,-3-8,2-5,3-11,0-20,-2-13,-3-17,-3-7,4-4,4-12,5-9,3 6,-2-2,-3 6,1 5,-4 5,-3 3,2 3,3 1,-2-4,-1 0,-4 0,-2 1,2 1,0 1,-2-5,-1 1,-1 0,-1-4,-2-10,0 2,0-10,0-6,0-2,-1-10,1-10,0-20,0-17,0-15,0-13,0-24,0-15,0-13,0-14,0-6,0-1,0 0,0 6,0-2,0 17,0-14,0-6,0-3,0 1,0-10,0-2,0 1,0-2,0-5,0 3,0 10,0 22,0 26,0 10,0 3,0 10,0-4,0 0,0-5,0-6,0-6,0 7,0-3,0 14,0 8,0 3,0 10,0 9,0-7,0 0,0-5,0-1,0-10,0 1,0-2,0 2,0-11,0 8,0-6,0-5,0-2,0 1,0 1,0 1,0 17,0 13,0 11,0 19,0 12,0 3,0 4,0-3,0 2,0 5,0 3,0 0,0 1,0 10,0-1,0 0,0 2,0 3,0 9,0-4,0-3,0 6,0-6,0-3,0 0,0-4,0-3,5 1,1 4,-1-2,-1 8,-1-2,-1 2,0 2,-2 6,0 2,0 6,0 0,-1-1,1 3,0-2,0-1,5 2,1-2,-1-1,5-3,-1 4,-2 3,4 10,4 15,-2 13,-3 23,-2 20,-3 16,-2 18,-2 23,0 12,-2 10,1 13,-1 10,1-2,-1 4,1-2,0-11,0-9,0-8,0 1,0-9,0 3,0-5,0-2,0-10,0-1,0 2,0 2,0 9,0 13,0 8,0 11,0 4,0 11,0 0,0 8,0 14,0-10,0 5,0 2,0 0,0-2,0-3,0 3,0-1,0-2,0-1,0-8,0 4,0 5,0 0,0 6,0 3,0-11,0-8,0 2,0-7,0 1,0-4,0 6,0-8,0 7,0-4,0 3,0 1,0 2,0-3,0 1,0-4,0-10,0-9,0-14,0-12,0-5,0-7,0-15,0 0,0-6,0 0,0-4,0 6,0 3,-5 19,-1 2,1 5,-5 4,2-9,0-11,2-5,-8 7,1-6,1-11,3-1,3-1,2-3,2 7,1 2,2 9,-1 2,1 6,-1 0,1-8,-1-7,0-2,0-7,0 1,0-9,0-4,0 3,0-7,0 5,0 0,0 5,0 5,0-1,0-1,0-3,0-8,0 3,0-7,-5 5,-1 6,1 0,1 5,-5 4,2 5,-10 7,1-2,2-5,-2-1,3-10,3 1,4-4,2-8,2-7,1-7,1-6,1 2,0-2,-1-1,1-1,-1-2,0 0,0-2,0 6,0 0,0-1,0 0,0 4,0-2,0 1,0-3,0 4,0-1,5 3,1 5,5-1,-1 2,-2-2,4-4,-2-3,-2-3,3-2,-2-2,3-6,-1-11,3-17,2-14,5-8,-4-15,-3-2,6-3,-2 3,-4-2,-4 1,-4-3,-2 5,-3 5,-1-2,0 5,-1-3,0-3,6-2,0-3,0-8,5 9,-2-1,0-4,-3-1,-1 4,-2-1,-1 1,0-6,-1-1,-1-6,1-5,0-5,-1 7,1-2,0-2,0-8,0-2,0 8,0 0,0-1,0 5,0 3,0-1,0-8,0 2,0-3,0-7,0-12,0-2,0-4,0 2,0 9,0 4,0 4,0 2,0 5,0 2,0-7,0-6,0-2,0-1,0 6,0 8,0 12,0 0,0 10,0 2,0 6,0 0,0 0,0-9,0-6,0 2,0-5,0-10,0-4,-11-10,1-1,-1-7,-4 7,3-4,3-13,2 1,3 2,1 0,3-1,0 4,0-1,1-6,-1-2,0-13,1-5,-1-16,0-14,0-8,0-3,0 5,0 0,0 12,0 12,0 16,0 9,0 7,0 7,0 1,0 5,0-2,0-1,0-4,0-3,-11-13,1 4,-6-12,1 7,-2-4,3 3,-2 2,-2 3,3-4,3 2,-7 7,3 11,2 8,5 6,-3 13,3 2,-4 11,-2 19,13 41,1-5,1 0,-1 0,0 0,0 0,0 0,0 0,0 0,1 1,-1-1,0 0,0 0,0 1,0-1,1 0,-1 1,0-1,0 1,1-1,-1 1,0-1,1 1,-1-1,1 1,-1 0,0-1,1 1,0 0,-1 0,1-1,-1 1,1 2,-44 71,-18 67,-11 57,-13 44,6 35,11 20,7-3,11-2,14-13,13-23,10-11,8-9,4 2,4-17,0-10,1-11,-1-8,-1-20,1-4,-2-17,0-14,0-7,0-9,0-6,0-10,0-14,0-18,0-16,5-19,-4-39,-1 1,0 1,0-1,0 0,0 1,0-1,0 1,0-1,0 0,0 1,1-1,-1 0,0 1,0-1,0 0,1 1,-1-1,0 0,0 1,1-1,-1 0,0 0,1 1,-1-1,0 0,1 0,-1 0,0 1,1-1,-1 0,1 0,-1 0,0 0,1 0,-1 0,1 0,-1 0,1 0,31-36,5-51,8-40,11-41,-9-36,2-12,-6-19,-4-1,5 1,2 10,-1 17,6 10,-3 19,-5 11,1 12,-9 21,-10 23,-9 20,-7 44,-10 51,-4 12,-26 76,-13 69,-15 46,-5 35,-6 21,0 10,4-11,8-16,15-24,8-37,11-40,10-55,9-75,5-14,0 0,0 0,0 0,0 0,0 0,0 0,0 0,0 0,0-1,0 1,0 0,0 0,0 0,0 0,0 0,0 0,0 0,0 0,0 0,-1 0,1 0,0 0,0 0,0 0,0 0,0 0,0 0,0 0,0 0,0 0,0 0,0 0,0 0,0 0,-1 0,1 0,0 0,0 0,0 0,0 0,0 0,0 0,0 0,0 0,0 0,-3-80,14-73,1-68,12-53,-2-49,-4-30,-4-8,6 11,2 47,2 47,-3 66,0 63,-5 69,-16 62,0-4,0 0,1 0,-1 0,0 0,0-1,0 1,1 0,-1 0,0 0,0 0,0 1,1-1,-1 0,0 0,0 0,0 0,1 0,-1 0,0 0,0 0,0 0,1 0,-1 0,0 1,0-1,0 0,0 0,1 0,-1 0,0 1,0-1,0 0,0 0,0 0,0 0,0 1,0-1,0 0,0 0,1 0,-1 1,0-1,0 0,0 0,0 1,0-1,-1 0,7 29,2 100,-4 83,-29 77,-23 40,-6 20,-2-11,5-36,12-50,7-60,9-56,4-52,19-82,-1 0,1 0,-1 0,1 0,-1 0,0 0,0 0,0 0,0 0,0 0,0 0,-3 3,3-5,0-1,1 1,-1-1,0 1,1-1,-1 1,1-1,-1 1,1-1,-1 0,1 1,-1-1,1 0,0 0,0 1,-1-1,1 0,0 0,0 0,0 1,0-1,-1 0,1 0,0 0,1 1,-1-1,0-1,-5-57,19-58,7-44,12-48,3-40,-5-27,-6 16,-8 29,-7 52,-5 60,-3 89,-13 102,-6 101,-22 113,-9 120,-18 104,-19 99,10 36,13-3,17-48,17-76,13-99,8-95,7-96,-3-76,1-59,0-67,0-51,6-62,16-48,18-42,14-27,13-9,9 15,5 21,-14 38,-14 36,-17 42,-34 63,0-2,1-1,-1 1,0 0,0-1,0 1,0-1,1 1,-1 0,0-1,0 1,1-1,-1 1,0 0,1-1,-1 1,0 0,1 0,-1-1,0 1,1 0,-1 0,1-1,-1 1,0 0,1 0,-1 0,1 0,-1 0,1 0,-1 0,1 0,-1 0,1 0,-1 0,0 0,1 0,-1 0,1 0,-1 0,1 0,-1 1,1-1,-1 0,0 0,1 0,-1 1,0-1,1 0,-1 1,0-1,1 0,-1 1,0-1,1 1,1 14,0-3,-1 0,-1-1,0 18,-24 122,-25 81,-28 60,-13 34,1 7,10-13,18-46,19-62,17-62,18-88,19-97,26-90,7-83,3-84,-7-77,-10-85,-11-33,-8 5,-6 55,-5 85,4 94,4 84,0 92,-12 108,-23 108,-18 96,-42 111,-8 47,0 9,16-29,21-71,19-80,22-121,14-99,5-31,12-104,18-113,0-110,-3-165,-7-125,-7-89,-1-63,-5 2,13 38,-3 44,-2 61,-4 69,-4 63,-5 47,-2 52,-2 45,-1 52,-1 58,0 69,-3 159,-8-59,6 95,5-4,0 0,0 1,0-1,0 0,0 0,-1 1,1-1,-1 0,1 1,-1-1,1 1,-1 0,0-1,0 1,1 0,-1 0,0 0,0 1,0-1,0 0,0 1,0-1,0 1,-1 0,1-1,0 1,0 0,0 0,0 1,0-1,-4 1,-20 15,7-5,1 1,0 0,0 1,1 1,-17 17,-247 207,-139 104,-159 122,-91 29,-54 9,15-41,90-76,97-83,135-89,123-80,232-119,3-2,-1-1,-35 8,57-18,5 0,1 0,-1-1,0 1,0-1,0 0,0 0,1 0,-1 0,0 0,0-1,0 1,1-1,-1 0,0 0,0 0,1 0,-1 0,1 0,-1-1,1 1,0-1,-1 0,1 0,0 0,-2-3,-3-3,4 1,0 0,1 0,0 0,0-1,1 1,0 0,0 0,0-1,1 1,1-1,1-13,-2-42,17-71,45-155,36-85,55-84,51-64,56-32,39 12,-8 59,-22 77,-55 101,-46 94,-60 84,-61 67,-46 58,-4 3,-14 15,-77 72,-90 65,-115 82,-120 90,-94 61,-4 1,47-34,91-63,124-82,109-110,146-101,-1 4,1-1,-1 1,0-1,0 1,0-1,0 0,0 1,0-1,0 0,0 1,0-1,0 0,1 0,-1 0,0 0,0 0,0 0,0 0,0-1,0 1,0 0,0 0,0-1,0 1,-1-1,2-1,-1 1,1-1,0 1,0-1,0 0,0 1,0-1,0 1,0-1,0 1,1-1,-1 1,1-1,-1 1,1-1,-1 1,1-1,1-1,9-28,5-2,33-48,105-160,78-74,43-35,11-8,-10 22,-30 34,-49 53,-68 70,-77 108,-84 112,-85 128,-103 133,-105 142,-69 112,-10 36,55-15,73-62,84-91,78-97,102-286,2 0,3 1,-4 64,7-91,3-2,1 1,1-1,0 0,0 0,2 0,-1 0,10 24,-12-29,2-3,0 0,1 0,-1 0,1 0,0-1,1 1,-1-1,1 0,0 0,0-1,0 1,0-1,0 1,1-1,7 3,2 2,-3-4,1-1,-1 0,1 0,0-1,0 0,0-1,22-1,-1-12,-3 5,1-2,-2-1,50-23,22-28,110-77,225-201,79-127,44-115,-38-73,-80-43,-326 478,100-259,-133 276,57-239,-97 289,30-255,-65 324,-2-2,-5 1,-14-133,7 169,-3 1,-1-1,-2 1,-3 1,-1 1,-25-48,32 64,-8-3,-1 1,-1 1,-2 0,-1 2,-1 1,-29-26,32 28,-5 3,-1 1,-1 2,-1 0,0 2,-57-24,60 33,-4-2,0 2,0 1,-1 2,0 1,0 1,-41 2,31 6,0 0,1 2,-1 2,1 1,-74 31,45-6,2 0,2 3,-90 70,44-16,-163 171,-122 217,34 81,68 7,82-33,76-58,123-401,1 4,-2 155,10-192,6 3,2-1,1-1,20 75,-23-93,5-1,1-1,1 0,1 0,1-1,23 36,-26-44,2-3,-1 0,2 0,0-1,0 0,1 0,0-2,1 0,22 13,-17-8,1-5,1-1,-1 0,2-1,-1-1,40 6,-27-9,1-1,-1-1,1-2,52-8,-28-2,1-3,86-32,-59 12,108-58,90-82,-206 115,91-85,-107 82,85-106,-112 117,0-2,47-95,-55 91,-3-2,25-96,-42 110,1-2,-2-1,-1-89,-11 98,1-2,-1 0,-3 1,-25-73,17 72,-2-2,-2 1,-2 1,-36-49,32 59,-3-4,-2 1,-1 2,-54-41,55 52,-4-2,-2 1,0 2,-75-28,75 39,-3-1,1 2,-2 1,1 2,-54 1,50 14,-1-4,1 2,1 2,-1 2,-65 27,48-5,-1 0,1 2,-108 87,89-44,0 1,-118 152,97-91,-132 239,150-212,-96 258,-8 174,146-425,-19 208,54-278,3 4,15 175,-3-226,2 5,3-1,3-1,40 101,-41-129,2 3,3-1,0 0,3-2,0-1,2-1,31 30,-30-33,3-2,1-2,1-1,2-1,0-2,0-2,38 16,-25-17,2 0,0-3,1-3,1-1,75 5,-55-14,2-2,0-3,142-27,-115 4,0-2,180-80,-163 50,5-8,119-86,-124 65,206-193,-226 179,175-234,-204 231,-1-5,75-173,-98 174,-2-5,42-198,-69 210,-1-5,-4 1,-7-136,-10 135,-4-3,-5 0,-35-121,23 132,-7-6,-4 2,-58-104,54 125,-9-4,-3 2,-83-96,91 125,-9-3,-1 2,-128-93,123 108,-1 3,-2 3,0 2,-94-31,101 45,-8 0,-1 3,-1 4,-98-6,105 20,-1 1,-1 2,1 3,1 2,-71 22,63-4,-1-1,1 4,2 3,-102 67,71-29,3 3,-159 162,151-107,2 0,-112 186,-141 320,262-424,-77 250,-6 197,83-68,89-485,1 6,20 170,-9-226,3 2,2-1,3 0,2-1,26 56,-22-84,-4 2,1-1,1-2,2 0,0-1,2-1,1-1,53 40,-26-34,-5-3,2-2,0-3,2-1,0-3,71 16,-1-25,-9 2,0-5,194-14,-86-22,389-93,381-215,64-167,-61-121,-751 434,364-344,-453 375,2-15,182-267,-238 292,-5-7,-7-5,71-188,-102 215,-7-10,-6-2,35-230,-55 263,-9-11,-6-2,-14-228,-2 263,-5-2,-5 0,-4 1,-63-169,59 190,-8-3,-4 2,-3 1,-3 2,-66-81,74 98,-13-3,-3 2,-2 2,-3 3,-71-50,77 54,-10 5,-3 2,-1 3,-103-40,118 54,-8 3,0 2,-1 3,0 2,-64-4,66 14,1 1,0 4,1 1,0 3,-84 22,71-10,1 3,1 4,1 2,-84 50,61-18,2 1,4 3,-83 83,33-10,-169 222,-108 295,63 90,89-24,90-66,142-508,-14 261,33-311,7 2,21 154,-16-209,3 1,2-1,1 0,3 0,31 63,-36-83,3-2,0 0,1-1,1-1,1 0,0-1,1-1,2 0,23 17,-22-14,3-4,1-2,0-1,1 0,1-2,-1-1,45 11,-32-14,2-1,-1-1,0-3,1-1,65-6,-36-8,-1 0,-1-4,96-36,-37 2,175-98,140-134,-314 180,145-139,-170 139,123-158,-166 180,0-6,59-119,-78 126,-5 0,42-148,-69 155,2 6,-3-1,-3 0,-6-97,-16 75,2 5,-3 0,-4 2,-35-84,1 27,-9-1,-85-134,60 156,-4-7,-159-163,130 175,-9-3,-185-124,176 153,-11-2,-217-91,224 114,-355-97,389 138,-8 3,0 6,-135-3,166 21,-1 2,1 5,1 3,-117 31,120-13,5 0,2 3,0 3,-134 85,113-50,4 3,4 3,-129 140,84-61,-217 326,-109 301,65 84,92 4,106-11,167-642,-10 333,38-405,9 6,31 199,-23-260,6 2,4-2,59 151,-61-192,2 0,3-1,2-1,2-2,2 0,41 43,-42-55,1-2,1-3,2 0,0-2,2-2,1-1,53 23,-17-13,-5-8,1-3,1-3,118 16,-66-28,-1-2,238-21,-140-5,238-60,227-126,-43-76,-517 207,5-6,155-127,-198 133,0-6,-4-3,84-110,-110 114,-2-3,-3-2,75-172,-94 175,-2-6,-4-2,30-187,-45 193,-5-6,-4 0,-17-181,6 178,-8-5,-4 1,-42-120,28 114,-7 1,-94-169,58 128,-133-170,-146-121,246 325,-167-136,189 183,-6-1,-137-71,141 94,1 3,-185-51,191 75,-1 1,0 3,-146 1,140 15,-2 3,0 4,-133 37,120-17,-1 4,-187 96,171-67,-237 173,225-130,-192 198,185-152,-134 190,171-192,-121 228,144-227,-78 221,104-226,-45 214,70-227,-16 205,49-262,-1-1,3 0,26 135,-9-141,-1-4,3 0,2-2,51 90,-21-80,-4-4,3-2,3-2,71 64,-2-39,-8-5,241 134,-125-109,361 129,419 49,94-82,18-115,-59-109,-812-14,425-91,-526 80,5-9,288-128,-358 132,2-6,-4-3,-1-4,131-115,-164 113,-2 3,-2-1,-3-3,-3-2,-2-2,51-108,-45 79,-8-4,-5-1,-4-1,30-176,-39 135,-7-7,-7 0,-12-182,-9 126,-87-417,36 356,-129-330,-163-216,-68 62,-43 81,25 133,324 409,-166-135,209 197,-2 7,-135-77,154 99,1 7,0 3,-113-33,110 36,0 7,0 3,-79-5,83 20,7-2,-1 3,1 2,-84 22,57-2,6 0,1 3,-91 52,4 10,-138 110,-197 229,-75 149,-8 125,42 89,114-13,326-567,-98 320,146-378,7 5,-22 211,47-265,6 6,5 0,17 146,-11-180,7 1,4 0,3-1,37 92,-37-112,5-2,3-1,2-2,3 0,42 53,-38-66,-1-1,2-2,1-2,2-1,1-2,50 28,-31-24,2-4,1-3,2-3,109 30,-28-19,-5-10,156 10,355-17,-457-36,256-43,-295 25,280-92,-338 83,4-3,-3-4,107-71,-132 68,0-3,-2-3,115-126,-131 121,0-6,-5-2,82-149,-87 123,-6 2,-3-1,33-147,-42 96,-6 3,6-213,-28 177,-41-338,-93-185,70 482,-97-230,-126-184,-51 75,230 422,-204-215,215 257,-239-181,250 215,-8 3,-159-76,170 93,-5 6,-153-42,173 60,-3 4,0 3,-100-3,113 16,1 2,1 2,0 2,-84 22,82-9,1 0,1 3,0 2,-70 45,53-19,3 1,2 2,-71 75,27-11,-133 182,-100 226,27 87,72 8,72-34,135-403,-15 193,60-277,-5-4,5 1,29 156,-10-170,0-1,3-1,3-1,63 112,-39-118,-2 1,4-2,2-3,115 106,-43-82,-9-6,4-6,174 86,-69-64,432 142,415 8,105-131,-1-147,-873-6,436-97,-541 83,433-161,-540 163,1-4,-2-5,-2-3,133-103,-172 118,-4-5,-2-2,-2-2,-3-2,-1-2,61-99,-61 89,-9 0,-4-2,-2 0,-3-2,-3-1,15-76,-19 35,-5 6,-4-1,-5 0,-11-141,-4 92,-10-9,-59-230,27 211,-150-354,99 309,-163-253,-166-141,-22 100,347 416,-232-174,257 217,-4 5,-176-82,197 108,0 4,-1 4,-1 2,-84-12,97 22,-1 4,0 2,0 2,-1 3,-55 10,44-2,4 3,1 3,1 3,-76 34,42-8,5 3,-138 97,97-45,-171 167,-180 243,-4 145,55 46,98-2,102-54,182-475,-32 219,70-300,3 4,5 182,4-216,6-1,2 0,3-1,24 77,-22-101,0-2,1 0,2 0,1-2,1 0,2-1,30 34,-19-35,-3-2,1-1,0-2,2-1,1-2,0-1,44 18,6-6,-5-5,2-3,131 19,-53-24,263-3,183-54,-419 8,228-63,-271 50,249-109,-302 111,6-8,145-105,-193 117,2-1,-3-3,-2-2,73-97,-81 93,-5 0,-2-2,-2 0,-2-2,21-69,-21 45,-5 1,-3-2,10-138,-28 112,-2 2,-3 0,-25-114,6 77,-90-264,61 256,-118-225,101 237,-130-181,132 216,-147-155,164 198,-6 1,-106-78,125 105,-1 3,-2 1,0 3,-62-24,75 39,1-1,1 2,-2 0,1 2,-1 2,1 0,-39 4,38 0,-2 3,1 0,0 3,1 0,0 2,-50 23,35-5,2-2,2 2,1 2,-63 60,10 5,-123 164,-115 247,6 147,56 34,63 2,68-68,77-75,62-466,1 4,3 0,21 104,-12-150,-3-1,2-1,1 0,1-1,2 0,2-2,37 52,-28-58,-4-2,2 0,0-2,2-1,1-1,0-1,1-1,56 24,-20-12,2-5,1-4,0-2,104 15,-18-17,301-1,-236-30,252-43,257-120,-74-63,-514 173,254-155,-326 171,3-4,-4-2,114-121,-139 127,-3-1,-3 0,-2-3,-2-1,33-79,-39 76,-4-3,-3-1,-3-1,-2-1,6-66,-15 68,-2-5,-3-1,-3 0,-19-112,7 97,-5 0,-4 1,-53-125,25 124,4 1,-3 3,-112-134,79 131,-4-3,-4 4,-118-81,86 75,-16 0,-157-72,165 97,-16 2,-156-42,207 82,-9-2,0 6,-159-6,184 19,-7 6,1 3,-1 4,-91 23,100-8,4-1,1 4,1 3,-124 73,121-50,0 1,2 4,3 3,-78 88,63-52,1 7,-125 213,118-165,-119 296,133-264,-56 226,1 135,115-435,4 6,3 119,13-189,1 4,2 0,2-1,2 0,21 62,-23-88,2 1,2 0,0-1,1 0,2-1,0 0,1-2,37 38,-30-37,0-4,0 0,0-2,2-1,0-1,1-1,0-1,43 13,-17-2,4-6,2-4,114 13,-71-23,-2-2,140-18,-95-5,201-53,-199 26,208-90,-226 78,188-118,-223 117,2-8,86-82,-130 101,1-4,-2-3,62-93,-76 97,-3-2,-3-2,44-119,-57 126,-2-4,-2-1,-2-1,3-76,-11 86,-3-5,-3 1,-1 0,-19-84,11 82,-3-1,-3 1,-2 1,-30-55,22 60,-3-1,-1 1,-3 1,-44-45,34 50,-2-1,-2 3,-105-66,91 68,-7 1,-144-52,136 64,-5 1,-137-18,156 38,-6 0,0 3,-105 13,118 1,-2 0,1 2,0 2,-82 40,80-23,0 0,2 3,1 3,-60 55,46-26,2 2,-114 155,107-109,-127 254,-25 181,65 2,57-48,94-394,-3 203,18-254,2 0,2-1,27 106,-22-136,-1-1,1 0,2 0,1-1,1-1,2 0,24 30,-21-37,-1 0,1 0,1-2,1-1,1-1,0-1,53 26,-25-18,-3-5,2-2,0-2,86 14,-25-15,-1-4,117-5,312-49,75-100,-5-66,-62-40,-433 184,208-152,-256 166,-2-5,-2-2,64-78,-87 93,-2-5,-3-1,-2-2,28-61,-40 77,-3-4,-2-1,-2-1,-2 0,8-49,-13 59,-3-1,-1-1,-2 0,-2 0,0 0,-8-37,3 44,-2-2,0 1,-2 1,0-1,-2 2,-31-50,17 39,0 3,-2 1,-1 2,-1 1,-38-30,23 30,-4-3,-2 2,-99-45,66 46,0 2,-145-28,135 40,-223-11,240 32,-6 0,-160 31,180-18,-2 2,0 3,-112 56,110-41,3 2,2 3,-88 76,78-50,2 2,-95 128,96-101,-116 217,122-193,-64 190,79-176,-31 168,4 104,65-307,5 159,11-201,1-2,3 1,25 87,-20-108,0 0,2-1,1 0,1-1,35 46,-29-50,2-1,0-1,2-1,1-1,49 33,-39-34,3 0,2-3,0-1,62 20,-30-15,0-6,118 18,228 5,39-59,-324-3,170-40,-203 30,192-76,-229 72,2-4,126-85,-160 90,1-1,0-2,-2-1,-2-2,30-43,-33 45,-3-6,-2-1,-2-1,30-77,-41 72,0 2,-3 0,-1-1,-2 0,0-62,-14 48,1 0,-2 1,-2-1,-32-91,13 76,-4-4,-3 2,-63-97,33 88,-2-1,-146-145,123 161,-4-4,-203-121,173 132,-8 1,-202-67,172 81,-338-60,358 92,-15 4,-180 7,229 16,-6 3,1 5,-143 39,165-25,-1 2,2 4,-170 97,177-82,0 6,2 3,-127 125,113-94,6 8,-119 169,112-134,-125 246,143-230,-72 205,1 93,65-85,70-288,-2 117,16-164,2-2,1 0,1 0,10 44,-8-61,-2-2,1-1,0 1,1-1,-1 0,1 0,0-1,1 1,0-1,0 0,0 0,1-1,0 1,7 4,2 1,-4-5,1 0,1 0,-1-1,1-1,0 0,0-1,0 0,20 1,28 6,114-5,134-36,103-43,56-39,49-53,-23-19,-64-13,-333 144,129-88,-176 109,-1-5,71-71,-92 88,-3-4,-2-1,32-47,-44 62,-3-1,-1 0,0 0,-1 0,-1-1,0 0,4-16,-10 26,1-1,0 1,0-1,0 1,0-1,-1 1,1-1,-1 1,0-1,0 1,0-1,0 1,-1 0,1 0,-1 0,0 0,0 0,0 0,0 0,-1 0,1 1,-6-5,-1 0,-1 1,0 0,0 1,-1 0,1 1,-1 0,0 1,0 0,-14-1,-22-3,0 3,-63 1,58 17,-4-4,-99 31,101-11,-5-2,2 2,-61 43,42-10,1 0,-83 88,-166 244,20 60,59 23,66-20,141-336,-29 167,58-220,1 1,3 1,5 74,4-109,1 1,1-1,2 1,1-1,28 69,-28-78,4-1,1 0,1-1,2-1,0 0,1-1,22 21,-17-24,1 0,0-1,2-1,-1-2,2 0,52 22,-29-16,1-4,1-2,96 16,-38-11,142 1,145-13,18-59,-24-42,-316 63,5-3,100-54,-135 59,3-3,-2-3,75-67,-92 70,-2-1,0-1,-2-1,-1-1,24-48,-28 39,-2 1,-1-1,-3 0,17-88,-25 84,0-6,-3 0,-3 1,-6-67,-5 53,-1 0,-3 1,-34-93,19 68,-90-168,66 180,1 0,-93-105,74 119,1-1,-150-106,135 117,-10-3,-143-60,142 76,-10 2,-128-29,171 58,-9-2,0 3,-125 2,152 9,-4 2,-1 3,2 1,-1 3,-57 21,70-16,1 0,0 2,1 2,1 0,1 3,-50 43,50-37,0 4,2 1,1 2,2 1,-37 63,26-37,5 3,3 2,-28 88,24-56,-34 196,10 115,54-24,12-301,34 170,-29-207,3 3,2-1,35 71,-36-93,1 1,1-2,2 0,0-1,36 35,-34-42,-1-2,2 0,0-1,1-2,1 0,38 16,-21-12,-1-4,1-1,1-3,50 7,-22-11,-1-2,118-7,-88-13,195-45,-159 17,162-71,-147 40,151-95,-176 82,164-136,-206 142,3-6,85-109,-119 120,1-4,-5-1,45-98,-57 81,-4 5,-3-2,22-126,-39 127,-1-9,-5-1,-6-116,-9 124,-4-6,-4 1,-36-121,26 135,-6-6,-5 1,-57-104,52 132,-2-3,-3 2,-3 1,-70-67,73 81,-10-2,-3 2,-1 3,-70-39,79 53,-8 0,-2 4,-1 2,-81-23,98 42,-4-2,0 2,0 2,-1 3,-95 6,101 10,-1-3,0 1,1 3,0 2,2 1,-82 45,54-17,3 2,2 2,2 4,-68 72,15-3,-173 238,-118 250,12 128,71 0,84-36,81-97,130-453,-11 200,44-301,-3 1,3 0,3 1,1-1,22 74,-13-98,-5-2,1-1,1 0,2-1,0-1,1 0,2-1,0-1,1 0,31 24,-7-17,-4-3,0-2,2-1,1-2,0-2,1-2,58 13,29 5,0-9,200 13,-101-31,266-21,296-110,-61-59,-113-50,-529 188,6-5,-3-4,89-70,-134 88,-3-1,-2-2,-1-1,-2-3,53-77,-67 80,-3 3,-2-2,-1 0,-3-1,-1 0,-1-1,9-61,-17 64,-1-6,-2-1,-2 1,-2 0,-1-1,-3 1,-11-46,-2 29,-1 1,-2 0,-4 2,-1 0,-44-65,2 36,3 3,-4 3,-120-108,55 78,-301-197,226 188,-295-127,-282-39,555 225,-314-47,386 91,-12 3,-211 12,273 13,-1 3,0 4,-200 61,233-54,-4 7,2 3,1 4,-128 85,147-83,0 5,2 3,2 3,3 2,-60 78,62-75,3 11,3 1,3 2,-46 107,45-99,7 11,3 2,-21 106,24-88,9 4,-7 134,23-164,4 7,19 158,-8-189,2 3,4-1,46 120,-43-138,3 1,2-1,2-1,61 77,-57-86,3-1,0-1,2-2,1-1,54 32,-43-32,4-2,0-2,1-3,69 20,-36-15,2-5,118 12,-103-26,2-3,106-10,-98-3,185-38,-194 20,190-72,-222 62,3-2,-3-3,67-50,-86 52,3-6,-2-3,68-79,-86 77,1 1,-3-3,-2 0,33-76,-32 46,-4 2,-3 0,16-100,-38 80,3 2,-4-1,-14-124,-14 81,-1 1,-63-191,17 146,-157-308,94 263,-183-247,131 256,-265-263,221 272,-284-207,-252-99,55 145,536 290,-247-70,342 131,-3 2,-1 4,-149-10,197 25,0 2,0 1,-1 3,2 0,-1 3,1 1,-66 24,73-23,5 3,-1 0,2 2,0 1,0 1,2 1,0 1,1 1,-32 36,19-25,5 6,2 1,1 1,2 1,-34 77,27-52,4 7,2 2,-17 90,13-51,-13 173,16 114,33-296,27 181,-12-212,-2-1,4 0,40 83,-29-69,104 160,-96-197,-2 1,3-1,94 80,-83-93,0 1,1-3,1-1,79 29,-31-25,-4-4,176 29,-136-40,253 5,-220-35,267-39,-263 18,218-68,-272 59,236-107,-295 113,3-6,-2-2,99-79,-129 88,-1 0,-1-3,-2-1,-2-1,45-72,-48 70,-5-2,-2 0,-2-1,-2-2,18-72,-32 73,3 0,-2-1,-1 1,-3-1,-2 1,-11-63,-3 36,-2 1,-3 2,-2 1,-41-79,16 60,-5-6,-120-149,110 166,-12-8,-131-110,135 131,-11-1,-137-77,149 96,-8 4,-138-49,165 77,0-1,0 2,-1 2,0 3,-58 2,63 2,-2 5,-1 1,1 3,0 2,-50 17,50-8,0 1,2 3,0 1,-84 58,74-41,0 6,2 1,-66 76,66-61,1 7,-74 121,62-89,-60 145,-13 101,50-14,39-44,48-237,0 2,8 76,-4-100,2 0,3 0,17 57,-15-73,-2-1,1 0,0-1,1-1,1 1,0-1,1 0,16 15,-8-15,-3-1,0 0,1-2,1 0,-1-1,1 0,30 8,6-1,-3-4,97 9,167 0,74-53,-5-53,-282 53,158-72,-195 72,5-5,95-71,-130 79,3-2,-3-2,0 0,44-63,-52 56,-2 2,-2-2,-2 0,30-87,-39 89,0-7,-1-1,-3 0,3-82,-13 84,0-4,-2 1,-3 0,-23-82,10 79,0 0,-3 0,-1 1,-47-67,25 63,0-2,-2 3,-100-84,80 88,-6-3,-3 4,-91-43,72 41,-234-74,242 99,-10 2,-140-15,174 38,-3-1,1 4,-1 2,-80 16,101-7,-4 0,0 3,1 2,0 2,-65 39,64-24,3 0,1 1,2 2,1 2,-45 56,29-27,4 5,2 3,-48 94,49-74,2 13,-42 127,47-105,-38 207,8 117,66-323,7 155,7-195,31 175,-21-208,2-1,2 0,31 65,-31-95,0 3,1-2,2 0,1-2,44 47,-37-52,-1-1,0-1,2-1,0-2,1-1,40 16,-10-9,-1-4,0-3,104 17,-39-13,170 3,136-37,-328-4,203-48,-239 43,6-5,130-65,-161 65,1-1,-1-2,-1-2,61-60,-74 58,0-1,-1-1,-2-1,-2 0,31-65,-43 68,2-5,-1-1,-1 0,-3 0,-1-1,2-49,-14 35,2 3,-3-1,-1 1,-3 0,-23-71,8 45,-6-5,-4 2,-47-79,24 69,-5-3,-100-114,82 123,-6-2,-119-90,118 107,-216-125,213 141,-200-77,226 107,-4 2,-1 4,-78-11,107 23,-3 1,1 3,-1 1,0 2,-43 9,59-7,-1 2,0 2,0 1,1 1,1 2,-48 27,51-29,0 6,1 0,0 1,2 2,0 0,-27 33,28-31,1 4,2 0,0 2,2 0,-19 45,16-33,3 2,2 1,-13 68,11-50,-4 113,17-110,10 109,-2-124,3 3,17 59,-14-79,0 1,1 0,30 50,-28-64,0 1,0-1,0 0,2-1,33 27,-24-27,0 0,0-2,0-2,53 21,-30-17,1-2,82 12,154 6,23-20,6-28,-9-32,-238 29,127-47,-166 50,3-1,-1-2,0 0,44-37,-55 40,-1-2,-1-1,0-1,-1-1,26-42,-27 40,-3-1,-1-1,-1 0,-1-1,9-34,-19 31,2 3,0-1,-2 0,0 0,-2 1,-8-40,-11 21,5 4,-1 0,-2 1,-2 1,-27-37,-11 17,4-1,-2 2,-91-70,27 49,-249-137,-177-23,5 68,436 150,-10 0,-145-7,205 31,-1-2,-1 3,1 2,0 2,-73 23,93-18,-1 1,0 1,2 3,0 0,1 2,1 2,-42 36,47-32,-1 3,1 2,2 1,1 1,1 1,3 1,-20 39,10-21,5 7,2 1,3 0,-17 82,15-47,6 5,-7 140,21-140,20 229,-3-241,4 3,42 131,-37-163,4 4,3-2,55 92,-54-108,4 1,2-2,1-1,49 43,-45-55,0 0,2-2,1-2,82 41,-54-40,-3-4,1-2,110 21,-54-16,186 11,136-27,-325-23,187-34,-219 24,4-5,100-41,-134 41,1-5,-1-2,69-47,-97 53,3-2,-2-1,-1-2,-2-2,28-36,-34 37,-1-3,-2 0,-2-1,-1-2,17-48,-20 39,-2 0,-2-2,-2 1,4-69,-11 58,-3-2,-2-1,-16-91,-4 79,2 3,-4 0,-42-90,20 82,-3-4,-104-135,81 139,-5-4,-126-104,121 121,-13-4,-119-66,123 81,-207-84,222 107,-7 4,-106-22,147 43,-2 1,0 1,0 3,-81 5,100 0,-2 1,1 1,0 1,0 2,1 0,0 2,-34 18,39-18,-1 2,1 2,1 0,0 1,1 1,1 1,-26 33,24-30,1 4,1 1,2 1,1 1,-20 50,10-27,6 2,-19 90,18-63,-5 98,5 75,25-13,3-192,0 0,24 77,-18-97,-2 1,2-1,0 0,2-1,22 28,-16-31,0 1,1-2,2 0,0-2,30 19,-16-18,1 0,0-2,81 25,-41-21,155 21,147-24,-241-31,157-27,164-68,-18-48,-59-27,-322 139,3-2,104-88,-136 98,0-2,-2-1,-1-1,42-68,-48 62,-3 1,-2 0,-3-2,23-79,-33 79,0-2,-2-1,-2 0,-2 1,-5-49,-10 26,1 5,-3 0,-2 1,-29-69,7 40,-7-4,-79-126,44 129,4 0,-151-144,81 127,4 3,-164-93,89 80,-292-122,-213-22,546 219,-332-50,404 90,-5 1,-1 4,-178 23,211-10,0 4,0 3,0 4,-142 63,165-55,-1 2,0 1,3 4,1 1,2 3,-53 56,38-28,7 0,3 3,2 2,-62 121,56-72,3 4,-73 256,70-181,-39 296,26 233,70-514,25 246,-1-322,4 3,58 190,-50-247,2 3,4-1,99 160,-94-183,5 0,2-2,3-3,100 88,-87-98,1-1,2-4,2-3,127 56,-94-51,6-7,1-5,122 23,-70-28,329 19,-303-47,303-32,-327 4,311-79,-343 63,6-9,152-76,-183 73,1-9,143-104,-184 113,1-6,-3-4,82-93,-99 99,-3-5,-3-2,62-114,-70 110,-6-1,-3-1,31-114,-31 95,-7-5,11-120,-30 128,-1 2,-20-166,1 144,-4 1,-44-128,22 117,-110-211,-95-85,171 310,-150-157,149 185,-4 1,-107-72,115 93,-7 2,-127-57,129 68,-6 5,-110-27,134 48,-2 1,0 3,-99-1,116 15,0-1,1 2,-1 2,1 2,-59 22,61-7,0-4,1 3,1 1,1 2,-62 56,44-27,1 3,4 2,-68 101,46-44,-111 236,-27 212,59 48,65 42,82-474,12 235,9-312,1 7,52 189,-39-243,-4 1,3-2,3-1,2-1,62 84,-54-93,2-1,2-1,1-3,3-2,98 67,-75-65,3-2,1-4,2-2,117 33,-76-24,13-9,157 21,-150-40,5-4,145-9,-161-11,6-4,163-40,-177 26,5-9,142-61,-147 47,-2-7,110-73,-136 69,1-6,117-111,-131 105,-2-7,85-116,-105 122,-2-8,62-126,-76 127,-5-2,38-140,-43 125,22-184,-51 197,1 4,-3 1,-14-86,-10 77,3 4,-3 1,-53-114,15 62,-144-220,107 218,-181-200,169 223,-213-174,223 213,-9-2,-141-72,159 103,-5 2,-184-56,215 88,-2-1,-1 3,-1 3,-117 2,125 8,-2 4,0 3,1 2,-118 38,132-31,-5 5,0 2,2 3,1 2,-56 42,47-26,3 3,3 2,2 3,-51 66,37-33,4 5,-87 162,80-111,-84 246,-4 170,73-3,80-436,15 260,-1-307,4 5,3-1,35 107,-32-143,-1 0,2-1,3 0,0-1,3-1,34 40,-22-50,-8-1,2-2,1 0,1-3,1 0,1-2,65 26,-11-13,-4-5,0-5,158 23,-89-30,305-4,-248-23,237-42,-236 8,262-85,151-111,-90-34,-431 209,1-7,97-87,-136 104,-3-4,105-132,-130 145,-5-2,-1-2,-3-1,26-63,-38 72,-3 0,-1-1,-2 0,-2-1,4-64,-18 63,3 2,-2 0,-2 1,-2 0,-2 0,-18-50,3 39,0-3,-4 2,-1 2,-64-86,24 70,5 1,-4 4,-122-91,55 79,3 0,-217-88,107 71,-292-73,-348 1,637 147,-389 6,433 20,-386 68,456-48,-6 8,-258 103,310-100,0 5,2 3,2 4,-106 86,129-92,1 7,2 3,2 3,4 1,-46 70,49-75,5 10,3 3,3 1,-37 100,40-99,7 6,4 1,-21 129,36-149,2 5,2 0,4 0,12 101,-10-99,8 2,3 0,38 105,-31-127,1 2,1-1,3-1,1-1,41 48,-32-55,0 0,2-1,1-1,2-3,65 39,-42-35,2-2,2-3,131 37,-108-44,7-3,174 12,-153-23,234-19,-234-6,2-4,119-36,-123 23,206-91,-238 84,5-7,104-74,-134 81,2-6,97-100,-119 108,-3-4,-1-2,47-78,-56 85,-4-4,-2-1,27-78,-29 75,-5-1,-3 0,7-56,-16 67,0 0,-2-1,-2 1,-9-54,4 65,0-3,-2 1,-1 0,-1 0,-26-46,12 48,5 0,-2 1,0 0,-2 2,0 1,-33-21,-17 4,8 4,-1 3,-90-29,-411-82,-115 42,-93 92,16 83,90 70,514-101,-241 108,317-116,-1 6,1 4,-85 65,115-82,3 7,2 2,2 2,-44 53,58-67,5 3,2 1,0 1,3 0,-24 50,34-62,2 0,0 0,2 0,0 1,1 0,1 0,1 1,0 39,3-44,1 1,1 0,1 0,0 0,1-1,1 1,0-1,1-1,1 1,10 15,-2-12,0 1,1 0,1-1,1-1,1-1,0-1,30 18,-5-11,1 0,0-2,2-2,58 15,7-5,181 22,211-5,61-24,34-48,4-47,-47-47,-95-23,-376 110,171-93,-218 103,-1-1,-2-2,-1-1,49-51,-61 60,-5-3,0 0,-1-1,-2 0,0-1,16-36,-15 41,-6-4,0-1,-2 1,0-1,7-44,-17 46,2 3,0 0,-2 0,0 0,-1 0,0 1,-2-1,-10-27,3 20,0 0,-2 0,-1 0,-1 2,-34-41,13 35,2-2,-2 2,0 1,-50-26,10 16,-1 2,-107-35,51 32,-156-28,188 57,-227-8,247 24,-5 1,-159 35,187-26,-6 4,1 2,-103 52,128-52,-3 4,1 1,1 3,2 0,-36 38,40-36,2 4,1 1,2 2,-44 79,45-72,3 5,2 1,-28 98,28-78,5 4,-10 97,24-108,1 4,12 119,1-135,1 3,2-1,34 89,-25-101,0 1,2-1,2 0,49 59,-43-66,4 1,1-1,2-2,62 43,-54-46,5 1,2-4,92 37,-72-36,3-4,111 20,-91-27,165 8,-174-27,181-19,-199 6,3-2,119-42,-134 36,3-4,108-67,-129 67,2-4,-2-2,64-64,-78 64,0 0,-2-1,-1-1,35-71,-35 60,-3-3,-2 0,18-83,-16 60,11-146,-30 139,-2 2,-12-89,-6 73,-1 5,-37-100,18 95,-4-3,-56-91,43 108,-4-5,-99-106,97 126,-9-4,-119-86,123 105,-7 0,-129-61,130 72,-6 5,-111-31,137 52,-4 0,1 3,-106-3,122 11,-4 2,0 2,0 2,-73 20,92-16,-3 1,0 0,1 2,0 2,1 0,-43 34,44-31,1 4,1 1,1 0,1 2,1 0,-18 31,15-26,3 7,1 0,1 1,-16 52,14-40,4 6,-14 87,18-77,-2 116,16-138,0 4,17 86,-9-107,-1 1,1 0,1-1,2 0,19 31,-18-39,2 2,0-2,1 0,1 0,0-2,26 19,-16-18,0-1,1-1,0-1,1-1,35 10,1-5,-2-3,99 12,162-6,-219-31,155-24,107-49,-20-46,-258 85,131-83,-134 72,93-82,-131 93,1-4,52-64,-70 72,-3-1,-1-2,26-51,-32 54,-3-3,-2 0,13-48,-14 43,-5-2,8-65,-18 80,0-2,-1 1,-10-63,1 61,0 2,-2 0,-29-65,23 72,-2-2,0 0,-2 1,-35-36,28 37,-3-1,-1 1,-61-38,52 42,-2 0,-2 3,-55-20,38 19,-132-27,139 45,-2-1,-108 6,118 8,-2-1,1 2,-87 31,90-21,-2 2,1 2,-80 56,84-42,0 0,1 2,-68 84,48-46,-92 163,89-117,-53 143,-17 140,44-32,47-50,43-280,0 3,3 0,11 69,-8-97,0 1,0-1,1 0,1-1,1 0,1 0,22 32,-23-36,2-2,1 0,0-1,0 0,1 0,1-2,0 0,30 16,-19-11,1-3,0-2,0 0,1-2,45 8,-30-10,4-2,-1-1,66-5,-42-4,137-29,97-57,9-35,-14-23,-13-14,-32-5,-50-1,-164 133,67-85,-86 96,-3-1,0 0,21-48,-25 52,-2-2,-2 0,9-40,-14 47,-1-1,-1 1,0 0,-3-35,-7 43,5 1,0-1,-1 0,0 1,-1 0,0 0,0 0,-1 0,0 1,-11-11,-2 9,3-2,0 1,-1 1,0 0,-1 2,-35-14,3 6,-2 1,-76-11,-158 2,202 31,-152 22,160-9,-4 2,-91 37,103-23,-1 0,-114 79,123-69,-3 6,-91 95,96-83,1 5,-58 93,63-83,-71 153,85-151,-42 142,52-142,-15 107,35-143,2 3,0 80,9-109,-1-1,1 1,0 0,1-1,1 0,1 0,10 22,-6-29,-3-1,0 1,1-1,0-1,1 1,0-2,0 1,1-1,0-1,1 1,11 5,-3 0,3-2,1-1,0-1,0-1,46 9,-30-14,0 0,1-1,0-2,41-6,-12-4,2-2,75-25,-38 0,118-57,130-97,-251 119,115-95,-155 106,4-6,63-81,-76 80,-3-5,48-87,-65 92,-1-3,35-107,-42 96,30-166,-49 178,-3-2,-4-113,-6 127,-3-3,-2 0,-20-65,16 80,-4-3,-2 1,-41-75,42 92,-3-2,-2 1,-1 1,-46-46,48 54,-4 1,0 0,-1 2,-61-34,67 44,-4-1,0 1,-1 1,0 1,0 1,-29-2,32 8,-2 0,1 1,-1 1,1 1,-1 1,-43 12,35-3,0 0,0 2,2 1,0 2,-31 21,17-5,0 2,2 2,-44 49,9-4,-67 99,-71 160,28 33,30 15,44-26,39-56,33-64,34-187,2 60,10-106,-3-2,0 0,1 0,0 0,0 0,1 0,0 0,0-1,0 1,1-1,1 0,5 8,-6-7,1-3,0 0,1 0,-1 0,1-1,0 0,0 0,0 0,1-1,-1 0,1 0,14 4,-4-4,0-1,-1 0,1-1,0-1,0 0,28-5,-4-7,-1 1,0-2,46-22,2-10,89-58,139-120,6-42,-5-22,-38 2,-57 18,-165 189,49-90,-70 111,33-84,-60 125,0-6,-2 1,0-1,4-24,-12 50,1-5,0-1,0 1,1-1,-1 0,-1 1,1-1,0 1,0-1,-1 1,1-1,0 1,-1-1,0 1,1-1,-2 0,2 1,-1 1,0-1,1 1,-1-1,0 1,0 0,1-1,-1 1,0 0,0 0,0-1,1 1,-1 0,0 0,0 0,0 0,1 0,-1 0,0 1,0-1,0 0,1 0,-1 0,0 1,0-1,0 1,-12 7,0 1,1 0,0 0,1 2,-20 20,-107 127,-53 96,-20 55,-23 63,10 3,28-22,38-59,46-73,47-73,55-113,10-35,-1 1,1-1,0 1,0-1,0 1,0-1,0 1,0-1,0 1,0-1,0 1,0-1,0 1,0-1,0 1,0-1,0 1,0-1,1 1,-1-1,0 1,0-1,1 1,-1-1,0 1,0-1,1 0,0 1,-1-2,3-1,0 0,0 0,-1 0,1 0,-1-1,1 1,-1-1,0 1,0-1,0 0,-1 0,3-6,79-118,29-66,30-44,0-23,-13-8,-24 17,-30 27,-27 49,-46 160,0-1,0-1,-1 0,0 0,-3-18,-1 37,2-4,1 0,-1 0,0 0,1 0,-1 0,0 1,0-1,0 0,0 1,-1-1,1 1,0-1,-1 1,1 0,-1-1,1 1,-1 0,0 0,1 0,-1 0,0 0,0 0,0 1,0-1,0 1,1-1,-1 1,0 0,0 0,0 0,-4 0,-2 4,-2-1,1 0,-1 1,1 0,1 1,-1 0,1 0,-1 1,-11 11,-21 19,-63 73,-85 113,-32 64,-29 61,-6 10,9-22,34-55,43-59,45-69,49-63,75-93,0 5,0 0,0 0,0-1,0 1,0 0,-1-1,1 1,0-1,0 1,-1-1,1 1,0-1,0 0,-2 0,2 0,1 0,-1 0,0 0,1-1,-1 1,1 0,0-1,-1 1,1-1,-1 1,1 0,0-1,-1 1,1-1,0 1,-1-1,1 1,0-1,0 1,-1-1,1 1,0-1,0 1,0-1,0 0,0 1,0-1,0 0,0-20,2 3,0 0,1 0,7-23,49-184,27-127,50-112,21-84,24-78,16-50,27-12,11 32,-3 67,4 89,-6 97,-20 100,-38 91,-138 172,63-51,-80 71,2 5,27-19,-43 30,-1 2,0 0,1 0,-1 1,1-1,0 1,-1-1,1 1,0 0,0 0,4-1,-6 12,-1-6,0 0,-1 1,1-1,-1 0,1 1,-1-1,-1 0,1 0,-1 0,-3 7,-61 130,-56 90,-62 89,-51 101,-50 67,-44 42,-11-11,0-35,13-51,27-74,27-83,45-74,56-73,141-106,-60 28,78-43,1-2,1-1,-2-1,-18 5,28-7,0-2,1 1,0-1,0 1,-1-1,1 0,0 0,0 0,-1 0,1-1,0 1,0 0,-1-1,1 0,0 1,0-1,-4-2,4-2,1 2,-1 0,1 1,0-1,0 0,0 0,0 0,1 0,-1 1,1-1,-1 0,1 0,0 0,0 0,1 0,0-4,5-20,-1 3,16-40,53-109,49-59,48-52,50-56,55-45,30 4,9 22,8 41,-15 52,-37 63,-76 65,-112 81,-77 55,-7 5,-21 18,-137 88,-141 67,-221 74,-154 80,-105 25,-15 1,69-39,120-54,148-67,141-62,261-114,-75 20,128-41,0 1,0 1,0-1,-1 0,1 0,0 0,-1-1,1 1,0-1,-7-1,10 1,-1 1,0 0,0-1,1 1,-1-1,1 0,-1 1,0-1,1 1,-1-1,1 0,-1 0,1 1,0-1,-1 0,1 0,0 1,0-1,-1 0,1 0,0 0,0 1,0-1,0 0,0 0,0 0,0 0,0 1,0-1,0 0,1-1,-4-6,6-2,-1 0,2 1,-1 0,2 0,-1 0,1 0,0 1,13-15,112-153,80-64,70-53,90-50,76-16,51 17,37 38,6 69,-26 71,-51 63,-73 48,-95 34,-232 16,74 11,-121-8,0 2,-1 0,0 1,0 1,17 7,-32-10,1 0,0-1,0 1,0-1,0 1,0 0,0-1,0 1,0 0,-1 0,1 0,0-1,-1 1,1 0,0 0,-1 0,1 0,-1 0,1 1,-1-1,0 0,0 0,1 0,-1 0,0 0,0 0,0 0,0 1,0-1,0 0,0 0,-1 0,1 0,0 0,-1 0,1 0,-1 1,1-1,-1 0,1 0,-1-1,0 1,1 0,-1 0,-1 1,-8 7,0 0,0 0,-1-1,0 0,0-1,-19 9,-150 77,-129 28,-131 46,-152 31,-163 17,-74 10,17-13,64-19,139-35,158-43,171-45,210-68,69-2,0 0,0 0,0 0,0 0,0 0,0 0,0 0,0 0,0 0,0-1,0 1,0 0,0 0,0-1,0 1,0-1,0 1,1-1,-1 1,0-1,0 0,1 1,-1-1,0 0,1 0,-1 1,0-1,0-2,-4 2,4-1,1 1,0-1,0 1,0-1,0 1,0-1,1 1,-1-1,0 1,1-1,-1 1,1-1,-1 1,1 0,0-1,-1 1,1 0,0-1,2-1,44-48,141-100,115-53,143-62,124-14,140-15,83 4,3 32,-69 50,-127 55,-159 52,-178 44,-198 55,-64 2,0 1,-1 0,1 0,0 0,-1 0,1 0,0 0,-1 0,1 0,0 0,-1 0,1 0,0 0,-1 0,1 0,0 1,-1-1,1 0,-1 0,1 1,0-1,-1 1,1-1,-1 0,1 1,-1-1,1 1,-1-1,1 1,-1-1,0 1,1 0,-1-1,1 1,1 0,-3 0,1 0,-1 0,1 1,-1-1,0 0,0 0,0 0,0 1,0-1,0 0,0 0,0-1,0 1,0 0,0 0,-3 1,-55 31,-155 64,-151 62,-139 49,-175 70,-131 40,-55 22,52-9,123-38,159-54,170-63,142-51,196-114,7 0,0 1,0 0,-18 19,31-28,2-2,0 0,0 1,0-1,0 1,0-1,0 0,1 1,-1-1,1 1,-1 0,1-1,-1 1,1 2,0-3,0 0,0-1,0 1,1 0,-1 0,0-1,1 1,-1 0,0-1,1 1,-1 0,1-1,-1 1,1-1,0 1,-1-1,1 1,-1-1,1 1,0-1,0 1,-1-1,1 0,0 0,1 1,5 4,2-2,1-1,-1 1,1-2,-1 0,1 0,17-1,185 1,124-24,136-29,177-17,123-21,85-28,36 3,-8 2,-116 14,-167 19,-189 23,-202 21,-187 30,-52 7,-174 39,-182 23,-223 28,-169 14,-147 14,-71 2,-1 10,102-2,178-19,195-27,192-27,179-28,134-33,14 1,28-13,103-48,135-49,132-38,101-29,107-10,28 21,35 16,-51 34,-68 36,-93 31,-122 25,-124 22,-157 8,-32 6,-27-5,5-2,0 0,0 0,0 1,-1-1,1 0,-1 0,1 0,-1-1,1 1,-1 0,1-1,-4 2,-58 18,-168 29,-164 24,-207 4,-185 0,-177 12,-127 6,-39 11,26 8,158-7,186-17,222-23,218-23,232-45,86 1,0 0,0 0,0 0,0 0,0 0,0 0,1-1,-1 1,0-1,0 1,0-1,0 0,1 0,-1 0,0 0,-2-2,3-1,0 3,1 0,0-1,0 1,0 0,1 0,-1-1,0 1,0 0,1 0,-1 0,1-1,-1 1,1 0,-1 0,1 0,0 0,-1 0,1 0,0 0,0 0,0 0,0 1,0-1,1-1,60-44,189-107,167-89,189-61,147-70,103-48,39-3,-6 17,-78 49,-100 67,-124 67,-145 69,-161 59,-250 83,55-24,-85 35,-2 2,0 0,1 0,-1 0,0 0,0 0,1 0,-1 0,0 0,0 0,1 0,-1 0,0-1,0 1,0 0,1 0,-1 0,0 0,0 0,0-1,0 1,1 0,-1 0,0 0,0 0,0-1,0 1,0 0,0 0,0-1,1 1,-1 0,0 0,0 0,0-1,0 1,0 0,0 0,0-1,0 1,0 0,0 0,0-1,0 1,0 0,-1 0,1 0,0-1,0 1,0 0,0 0,0 0,0-1,0 1,-1 0,1 0,0 0,0-1,0 1,-1 0,1 0,0 0,0 0,0 0,-1 0,-35-2,-127 23,-126 26,-116 29,-112 27,-179 23,-62 7,-32-6,42-9,99-13,141-19,150-20,139-21,116-18,103-26,0-1,0 0,0-1,-1 1,1 0,0 0,0 1,0-1,-1 0,1 0,0 0,0 0,0 0,-1 0,1 0,0 0,0 0,0 0,-1 0,1 1,0-1,0 0,0 0,0 0,0 0,-1 0,1 1,0-1,0 0,0 0,0 0,0 1,0-1,0 0,0 0,0 0,0 1,-1-1,1 0,0 0,0 0,0 1,0-1,1 0,-1 0,0 0,0 1,0-1,0 0,0 0,0 0,0 1,0-1,0 0,0 0,0 0,1 0,-1 1,26 4,99-1,142-4,141-3,194-1,151 0,149 1,67 1,7 1,-103 0,-147 1,-190 0,-193 0,-207 0,-133-4,-13 1,-49-5,-215-24,-236-27,-245-40,-171-26,-95-15,-24 3,83 25,168 31,206 28,194 23,170 17,126 11,89-3,30 2,88-7,94-6,61-9,46-4,97 3,150 6,104 16,148 42,48 43,29 29,-45 25,-128 4,-162-16,-189-29,-342-88,2 1,0 0,0 2,-1 0,28 18,-48-25,0-2,-1 0,1 0,-1 1,1-1,-1 1,1-1,-1 0,1 1,-1-1,0 1,1-1,-1 1,0-1,1 1,-1-1,0 1,0-1,0 1,0 0,1-1,-1 1,0-1,0 1,0 0,0-1,0 1,0-1,0 1,-1-1,1 1,0 0,0-1,0 1,0-1,-1 1,1-1,0 1,-1-1,1 1,0-1,-1 1,0 0,-3 1,0 1,0-1,-1 0,1-1,-1 1,1-1,-1 0,-8 1,-43 8,-108 0,-274-3,-269-14,-251-34,-161-3,-119 1,32 9,119 20,201 15,240 13,230 2,210 0,158-16,43-1,11 0,77-27,106-15,71-26,83-1,79 4,137 15,63 14,5 14,-37 11,-86 7,-108 5,-118 2,-124 1,-126-2,-25 0,-9 0,-91 1,-111 0,-112-1,-99-1,-75 0,-26 27,-5 26,52 12,75 11,98-5,93-9,170-50,-46 23,78-35,1 1,1 1,0-1,0 1,-1 0,1 0,0 0,1 0,-1 0,0 1,-4 4,43-30,68-23,66-30,57-19,48-11,57-6,76 4,53 10,13 24,-34 12,-57 8,-82 16,-118 13,-127 15,-131 14,-141 21,-161 18,-204-1,-163-4,-185-10,-115-9,-32 19,40 10,144 18,191-1,208-10,180-13,159-15,125-24,37-6,70-27,126-48,163-44,198-42,232-29,209-17,180 33,114 40,58 44,-54 37,-149 29,-215 18,-257 12,-235 4,-203 7,-176-6,-68-8,0 0,0 0,1 1,-1-1,0 0,0 1,0-1,0 0,0 1,0-1,0 1,0 0,0-1,0 1,0 0,0-1,0 1,1 1,4 1,-6-3,0 1,0-1,0 1,0-1,0 1,0-1,1 1,-1-1,0 1,-1-1,1 1,0-1,0 1,0-1,0 1,0-1,0 1,-1-1,1 1,0-1,0 0,0 1,-1-1,1 1,0-1,-1 0,1 1,-1-1,1 0,0 1,-1-1,1 0,-2 1,-34 19,-119 42,-106 24,-172 8,-143 15,-191-7,-204-19,-190-23,-162-21,-110-18,-42-12,55-7,158-5,249-1,277 0,255 5,215 2,155 0,95-3,37-1,84-18,79-27,88-27,153-39,183-14,146-22,214-20,169 25,151 31,38 35,-71 30,-183 23,-258 10,-255 10,-232 4,-300 0,-7 1,0 0,0 1,25 7,-39-9,-6 0,0 0,1 0,-1 0,0 0,0 0,1 0,-1 0,0 0,0 0,0 0,1 0,-1 0,0 0,0 0,1 1,-1-1,0 0,0 0,0 0,0 0,1 0,-1 1,0-1,0 0,0 0,0 0,0 1,1-1,-1 0,0 0,0 1,0-1,0 0,0 0,0 0,0 1,0-1,0 0,0 0,0 1,0-1,0 0,0 0,0 1,0-1,0 0,0 0,-1 0,1 1,0-1,0 0,0 0,0 0,0 1,0-1,-1 0,1 0,0 0,0 0,0 1,-1-1,1 0,0 0,0 0,-1 0,-36 14,-131 42,-100 25,-126 28,-94 31,-120 27,-136 26,-131 25,-129-17,-61-8,12-27,134-33,193-33,212-34,202-28,272-34,-55 0,91-5,4 1,-1 0,1 0,0 0,0 0,-1 0,1 0,0 1,0-1,-1 0,1 0,0 0,0 0,-1 0,1-1,0 1,0 0,0 0,-1 0,1 0,0 0,0 0,-1 0,1 0,0 0,0-1,0 1,-1 0,1 0,0 0,0 0,0-1,0 1,-1 0,1 0,0 0,0-1,0 1,0 0,0 0,0 0,0-1,0 1,0 0,0 0,0-1,0 1,0 0,0 0,0-1,0 1,0 0,0 0,0-1,0 1,0 0,0 0,0 0,0-1,0 1,1 0,-1 0,0-1,0 1,0 0,33-17,127-50,159-45,218-42,200-35,214 0,163 10,97 40,10 39,-83 38,-184 28,-231 21,-230 12,-202 12,-211-1,-78-10,0 1,0-1,0 1,0-1,0 1,0 0,0-1,0 1,0 0,0 0,0 1,0-1,2 2,1-2,-5-1,0 0,0 1,1-1,-1 0,0 1,0-1,0 0,1 1,-1-1,0 1,0-1,0 0,0 1,0-1,0 1,0-1,0 1,0-1,0 0,0 1,0-1,0 1,-1-1,1 0,0 1,0-1,0 1,0-1,-1 0,1 1,0-1,0 0,-1 1,1-1,0 0,-1 0,1 1,0-1,-1 0,1 0,0 1,-1-1,1 0,-1 0,-42 19,-131 24,-139 16,-141 10,-198 7,-216-12,-200-14,-169-16,-146-14,-31-9,64-8,150-4,221-2,272 0,239 1,205-1,166 2,89-2,7 3,1 0,0 0,0 0,0 0,0 0,-1 0,1 0,0 0,0 0,0 0,0 0,0 0,-1-1,1 1,0 0,0 0,0 0,0 0,0 0,-1 0,1 0,0 0,0-1,0 1,0 0,0 0,0 0,0 0,0 0,0-1,0 1,0 0,-1 0,1 0,0 0,0-1,0 1,0 0,0 0,0 0,0 0,0 0,1-1,-1 1,0 0,0 0,0 0,0 0,0-1,0 1,0 0,0 0,0 0,0 0,0 0,1 0,-1-1,0 1,0 0,0 0,0 0,0 0,0 0,1 0,-1 0,0 0,0 0,0 0,28-12,89-37,71-31,69-30,83-32,100-48,82-27,40-20,17 2,-51 17,-79 17,-99 37,-103 35,-98 40,-142 85,-2 1,0-1,0 1,-1-1,1 0,-1 0,0-1,0 1,0-1,5-10,-7 16,-2-2,0 1,0 0,0-1,0 1,0 0,0-1,0 1,0 0,0-1,0 1,0-1,0 1,0 0,0-1,0 1,0 0,0-1,-1 1,1 0,0-1,0 1,0 0,0-1,-1 1,1 0,0 0,0-1,-1 1,1 0,0 0,-1-1,1 1,0 0,0 0,-1 0,1 0,-1-1,-26 0,-3 15,2-2,-39 20,-176 118,-86 90,-97 85,-102 88,-103 69,-76 48,-43 17,15-23,90-66,107-90,146-104,145-100,176-137,70-26,-1 0,1-1,-1 1,1-1,0 0,-1 1,1-1,-1 0,1 0,-1 0,1 0,-1 0,1 0,-1 0,1 0,-1-1,1 1,0-1,-1 1,1-1,-1 1,0-2,-2-6,3 6,0-1,1 0,-1 1,0-1,1 1,-1-1,1 0,0 0,0 1,0-1,0 0,1 1,-1-1,2-4,3-14,1 1,12-28,104-235,101-144,75-119,38-65,35-41,-7-1,-38 56,-54 92,-55 106,-88 129,-124 263,0-5,1 0,-2-1,1 1,-2-1,0 0,2-18,-6 28,-7 9,-24 36,-84 154,-88 152,-82 152,-67 106,-51 83,-12 28,19-28,41-82,79-116,78-137,78-125,113-210,0-3,2 0,0 0,1 0,-5 23,8-41,2 2,-1 0,1 1,0-1,0 0,0 0,0 1,-1-1,1 0,0 1,0-1,0 0,0 1,0-1,0 0,0 1,0-1,0 0,0 1,0-1,0 0,0 1,0-1,0 0,0 1,1-1,-1 0,0 1,0-1,0 0,0 1,1-1,-1 0,0 0,0 1,1-1,-1 0,0 0,0 0,1 1,-1-1,0 0,1 0,18-18,52-106,61-131,45-122,54-114,48-78,45-62,2-24,-19 26,-41 70,-40 107,-52 120,-66 115,-97 190,0 2,13-46,-20 54,-14 25,-55 91,-37 106,-61 113,-53 94,-47 60,-33 37,-5-9,23-49,18-57,50-86,48-88,68-81,64-121,30-18,-1 1,1-1,0 0,-1 0,1 0,0 0,-1 1,1-1,-1 0,1 0,0 0,-1 0,1 0,-1 0,1 0,0 0,-1 0,1 0,-1 0,1-1,0 1,-1 0,1 0,0 0,-1 0,1-1,0 1,-1 0,1 0,0-1,-1 1,1 0,0 0,0-1,-1 1,1 0,0-1,0 1,-1 0,1-1,0 1,0-1,-4-15,2 4,1-1,1 0,0 0,1 0,0 0,3-13,46-233,31-106,11-74,-1-37,-6-6,-9 32,-18 71,-18 94,-16 88,-28 149,4 46,0 1,0 0,-1-1,1 1,0 0,-1-1,1 1,0 0,-1 0,0-1,1 1,-1 0,0 0,1 0,-1 0,-2-2,4 4,-1-1,-1 0,0 0,1 0,-1 0,1 0,-1 0,0 0,1 1,-1-1,1 0,-1 0,1 0,-1 1,1-1,-1 0,1 1,-1-1,1 1,-1-1,1 0,0 1,-1-1,1 1,0-1,-1 1,1-1,0 1,0-1,-1 2,-20 39,-59 158,-31 133,-36 151,-27 106,-4 60,24 10,21-14,25-70,33-77,22-94,16-97,10-91,10-77,8-83,10-97,19-92,29-103,22-120,28-103,33-75,34-47,13-2,4 23,-11 56,0 71,-37 99,-26 92,-99 220,35-56,-45 79,0-1,0 0,0 0,0-1,0 1,0 0,1 0,-1 0,0-1,0 1,0 0,0 0,0 0,1 0,-1-1,0 1,0 0,0 0,0 0,1 0,-1 0,0 0,0 0,1-1,-1 1,0 0,0 0,0 0,1 0,-1 0,0 0,0 0,1 0,-1 0,0 0,0 0,0 0,1 0,-1 0,0 1,0-1,1 0,-1 0,0 0,0 0,0 0,0 0,1 1,-1-1,0 0,0 0,0 0,0 0,1 1,-1-1,0 0,0 0,0 0,0 1,0-1,0 0,0 0,0 0,0 1,0-1,-1 37,-39 158,-65 182,-50 180,-41 150,-22 96,16 10,25-6,23-64,38-97,30-118,26-126,14-116,16-102,17-92,15-97,-1 5,-1 0,0 0,0 0,0 0,0-1,0 1,0 0,0 0,0 0,0 0,0 0,1 0,-1 0,0 0,0 0,0 0,0 0,0 0,0 0,0 0,1 0,-1 0,0 0,0 0,0 0,0 0,0 0,0 0,0 0,1 0,-1 0,0 0,0 0,0 0,0 0,0 0,0 1,0-1,0 0,0 0,0 0,1 0,10-30,40-112,35-124,28-124,18-84,51-89,31-20,11-8,16 34,-10 67,-21 88,-27 83,-42 90,-65 88,-62 112,-13 22,-4 8,-52 80,-54 90,-71 102,-75 102,-48 67,-39 62,14-5,26-33,48-65,68-93,58-92,57-81,54-96,42-76,41-85,30-57,21-46,24-34,7-16,3 9,-2 10,-25 45,-21 45,-45 63,-43 88,-15 15,0 0,0 0,0 1,0-1,0 0,0 0,0 0,0 0,0 0,0 0,0 0,0 1,0-1,0 0,0 0,0 0,0 0,0 0,0 0,0 1,0-1,0 0,0 0,0 0,0 0,1 0,-1 0,0 0,0 0,0 1,0-1,0 0,0 0,0 0,0 0,1 0,-1 0,0 0,0 0,0 0,0 0,0 0,0 0,0 0,1 0,-1 0,0 0,0 0,0 0,0 0,0 0,0 0,1 0,-1 0,0 0,0 0,0 0,0 0,0 0,0 0,0 0,1 0,-1-1,0 1,0 0,0 0,0 10,-1 1,-1 0,0 0,-5 12,-48 123,-21 63,-19 60,-21 36,-15 26,-3 4,2-4,16-46,28-58,48-99,42-108,-2-20,1 1,-1-1,1 0,-1 0,1 0,-1 0,1 0,-1 0,1 0,-1 0,1 0,-1 0,1 0,-1 0,1 0,-1-1,1 1,-1 0,0 0,1-1,-1 1,1 0,-1 0,0-1,1 1,-1 0,1-1,-1 1,0 0,0-1,1 1,-1-1,17-17,0-1,22-36,107-155,66-111,72-98,56-77,27-36,12-6,-26 49,-39 71,-67 95,-78 102,-75 91,-74 112,-17 17,-5 8,-39 87,-60 85,-59 82,-34 41,-32 47,-16 7,-4-15,21-39,43-62,67-77,79-114,71-115,61-88,66-96,36-67,39-54,21-24,22-15,1-10,1 17,-31 45,-41 65,-46 78,-48 73,-48 61,-54 59,-51 82,-51 86,-41 64,-46 68,-46 62,-32 32,-4 3,19-27,36-55,43-67,65-77,87-139,0 1,1 0,1 1,-6 16,17-36,16-22,59-92,60-96,53-68,43-55,51-46,41-7,12 17,31 21,-17 59,-23 66,-70 74,-78 61,-178 95,1-2,0 0,0 0,1 1,-1 0,0 1,1 0,-1 0,1 0,0 1,11 1,-16 1,-2-2,1 1,-1-1,0 1,0 0,0 0,1 0,-1-1,0 1,0 0,0 0,0 1,-1-1,1 0,0 0,0 0,-1 0,1 1,0 1,0 1,0-1,0 1,-1 0,0-1,0 1,0 0,0 0,0-1,-2 5,-1 11,-2 1,-1-1,-1 0,-19 35,-78 145,-42 41,-49 32,-17 8,-16-8,-5-28,13-31,35-46,53-49,82-70,73-83,74-79,65-63,44-42,34-30,30-27,6 6,4 20,-22 35,-36 50,-51 52,-136 91,47-19,-52 32,-29 9,-1 0,1 0,0 0,-1 0,1 0,-1 0,1 0,0 0,-1 0,1 0,-1 0,1 0,0 0,-1 1,1-1,-1 0,1 0,-1 1,1-1,-1 0,1 1,-1-1,1 1,-1-1,0 0,1 1,-3 2,1 0,0 0,0 1,-1-1,1 0,-1 0,1 0,-1 0,0-1,-1 1,1 0,0-1,-1 1,1-1,-4 2,-99 83,-75 32,-73 23,-54 14,-55 2,-65 3,-9-16,-11-11,43-17,48-13,59-22,99-24,90-32,95-25,26-9,93-37,107-33,129-30,192-29,142-12,150 2,71 27,-19 32,-121 25,-159 19,-187 19,-180 12,-161 14,-141 16,-117 7,-99 1,-101-4,-90-6,-134-4,-125-6,-97-23,-43-14,88-1,141 3,170 7,171 8,145 0,125 3,37 12,-1-1,1 1,0 0,0 0,-1 0,1 0,0-1,-1 1,1 0,0 0,0-1,0 1,-1 0,1 0,0-1,0 1,0 0,0-1,0 1,0 0,-1-1,1 1,0 0,0 0,0-1,0 1,0 0,0-1,0 1,0 0,0-1,0 1,1 0,-1-1,0 1,0 0,0-1,0 1,0 0,1 0,-1-1,0 1,0 0,0 0,1-1,-1 1,7-8,0 3,1 0,0 0,1 0,-1 1,1 0,17-4,152-50,88-12,173-1,142 12,176 14,161 14,140 51,62 57,0 55,-113 25,-193-5,-226-27,-214-29,-318-81,-8 1,48 23,-84-34,-7-2,1 0,-1 1,1-1,8 9,-14-11,1-1,0 1,-1-1,1 1,-1 0,1 0,-1-1,1 1,-1 0,1 0,-1-1,0 1,0 0,1 0,-1 0,0 0,0-1,0 1,0 0,0 0,0 0,0 0,0 0,0-1,0 1,0 0,-1 0,0 1,3 2,-3-2,0 0,-1 0,1 0,0 0,-1 0,0-1,1 1,-1-1,0 1,0-1,1 0,-5 2,-51 21,4-9,-88 13,-158 19,-112 8,-110 6,-178 18,-140 1,-104 13,-10-4,48-1,134-9,186-12,205-23,175-22,199-25,3 3,0 0,-1 0,1 0,0-1,-1 1,1-1,0 0,-4-1,7 2,0-1,0 1,0 0,-1-1,1 1,0-1,0 1,0 0,0-1,0 1,-1-1,1 1,0 0,0-1,0 1,0-1,0 1,1 0,-1-1,0 1,0-1,0 1,0-1,0 1,0 0,1-1,-1 1,0 0,0-1,1 1,-1 0,0-1,0 1,1 0,-1-1,0 1,1 0,-1 0,0 0,1-1,-1 1,1 0,-1 0,0 0,1 0,0-1,6-7,7-2,0 1,1 1,30-12,164-66,118-7,119-15,149 7,106 20,46 22,28 31,-83 34,-134 12,-154 6,-149-2,-242-20,-2-1,1 1,-1 0,1 1,-1 0,0 1,15 8,-24-13,-1 1,-1 0,0 0,0 0,1 0,-1 0,0 1,0-1,1 0,-1 0,0 0,0 1,1-1,-1 0,0 0,0 1,0-1,0 0,1 0,-1 1,0-1,0 0,0 1,0-1,0 0,0 0,0 1,0-1,0 0,0 1,0-1,0 0,0 1,0-1,0 0,0 0,0 1,0-1,0 0,-1 1,1-1,0 0,0 0,0 1,0-1,-1 0,1 0,0 0,0 1,-1-1,1 0,-33 12,-14-4,-61 3,-164 2,-154-5,-173-9,-143-40,-97-18,-104-27,31 7,120 13,150 17,179 18,160 14,126 9,99 7,77-2,1 3,0 0,0 0,1 0,-1 0,0 0,0 0,0 0,0 0,0 0,0-1,0 1,0 0,0 0,0 0,0 0,0 0,0 0,0 0,0 0,0-1,0 1,0 0,0 0,0 0,0 0,0 0,0 0,0 0,0 0,0-1,0 1,0 0,0 0,0 0,0 0,0 0,0 0,-1 0,1 0,0 0,0 0,0 0,0 0,0-1,0 1,0 0,0 0,0 0,0 0,-1 0,1 0,0 0,0 0,0 0,0 0,0 0,21-7,97-22,96-5,101-9,169 5,131 9,128 8,76 8,51 6,-48 4,-120 3,-164 2,-170 5,-167 10,-196-15,-1-1,0 0,0 0,-1 0,1 0,0 1,-1 0,6 3,-9-5,1 0,-1 1,0-1,0 0,1 1,-1-1,0 1,0-1,1 0,-1 1,0-1,0 1,0-1,0 1,1-1,-1 1,0-1,0 1,0-1,0 0,0 1,0-1,0 1,0-1,-1 1,1-1,0 1,0-1,0 1,0-1,-1 0,1 1,0-1,0 1,-1-1,1 0,0 1,-1-1,1 0,0 1,-1-1,1 0,-1 0,0 1,-7 6,-3 0,0 0,-1-2,0 1,0-1,-1-1,-15 3,-195 60,-108 14,-85-3,-77 1,-102 21,-10-10,-15-16,50-21,72-18,95-5,127-17,239-13,1-1,-48-7,80 7,0 0,1 0,-1 0,1 0,0 0,0-1,0 1,-6-5,9 6,-1-1,1 1,-1-1,0 0,1 1,-1-1,1 1,0-1,-1 0,1 1,0-1,-1 0,1 0,0 1,0-1,-1 0,1 0,0 0,0 1,0-1,0 0,0 0,0 1,0-1,1 0,-1 0,1-1,1-7,2 2,1 0,-1 1,1-1,1 1,-1 0,1 1,0-1,0 1,13-8,25-17,71-37,111-39,81-11,38-2,28 6,-3 9,-39 12,-71 19,-88 31,-129 40,-42 2,0 0,0 0,-1 0,1 0,0 0,0 0,0 0,0 0,-1 0,1 0,0 1,0-1,0 0,-1 1,1-1,0 0,0 1,-1-1,1 1,0-1,-1 1,2 0,-1-1,-1 1,0-1,0 1,1 0,-1-1,0 1,-1 0,1-1,0 1,0-1,0 1,0 0,0-1,-1 1,1-1,0 1,0 0,-1-1,1 1,0-1,-1 1,1-1,-1 1,1-1,-1 0,0 1,-31 25,-93 51,-46 26,-71 39,-45 23,-54 10,-48 20,-33-1,20-5,43-17,49-24,77-39,75-30,73-30,69-45,17-8,38-40,59-41,46-27,50-24,45-9,29-4,9 18,-10 13,-19 26,-51 27,-50 24,-139 42,0-2,1 0,-1 0,1 1,-1 0,1 0,-1 1,16 4,-21-2,0-2,-1 0,1 1,-1 0,0-1,0 1,0 0,0 0,0 0,0 0,0 0,-1 0,1 1,-1-1,1 1,-1-1,0 1,0-1,0 1,0 0,-1-1,1 6,1 4,-2-1,0 0,-1 0,0 0,-1 0,0 0,-6 18,-33 115,-30 37,-28 27,-19 18,-7 12,5-5,13-30,21-33,29-43,56-118,-2 0,1 0,0 0,0 0,1 0,0 1,1 11,-2-22,2 2,0 0,0 0,0 0,0 0,0 0,0 0,1 0,-1 0,0 0,0 0,1-1,-1 1,0 0,1 0,-1 0,1 0,-1 0,1-1,0 1,-1 0,1 0,0-1,-1 1,1-1,0 1,0 0,0-1,0 1,-1-1,1 0,0 1,0-1,0 0,0 0,0 1,0-1,0 0,1 0,4-3,-1 0,1 1,-1-1,1 0,-1 0,0 0,0-1,0 0,7-8,13-13,34-45,53-72,9-26,4-12,-12 8,-19 19,-22 27,-66 110,2-2,0-1,4-19,-13 38,1-2,1 1,-1-1,0 0,1 0,-1 1,0-1,0 0,0 0,0 0,-1 1,1-1,0 0,-1 0,1 1,-1-1,0 0,0 1,1-1,-1 1,0-1,0 1,0-1,-1 1,-1-3,-1 5,1-2,0 1,-1-1,1 1,0 0,-1 0,1 0,0 0,-1 1,1 0,0-1,0 1,-1 0,1 1,0-1,-4 3,-24 6,-43 24,-77 52,-41 20,-17 16,-22 20,12 1,16 0,37-22,45-25,109-85,-1 2,0 0,-12 16,19-14,6-15,0 1,0-1,0 0,0 0,1 1,-1-1,0 0,0 1,0-1,0 0,1 0,-1 1,0-1,0 0,1 0,-1 1,0-1,0 0,1 0,-1 0,0 0,1 0,-1 1,0-1,0 0,1 0,-1 0,0 0,1 0,-1 0,0 0,1 0,-1 0,0 0,1 0,9-6,0 2,0-1,-1 0,18-12,95-77,64-47,25-26,27-13,0 3,-16 8,-23 26,-43 31,-67 56,-90 61,2-6,-1 1,1 0,0-1,-1 1,1 0,-1 0,1-1,0 1,-1 0,1 0,0 0,0 0,-1 0,1 0,0 0,-1 0,1 0,0 0,-1 1,1-1,0 0,-1 0,1 1,-1-1,1 0,0 1,-1-1,1 0,-1 1,1-1,-1 1,1-1,-1 1,0-1,1 1,-1-1,1 1,-1 0,0-1,0 1,1 0,-1-1,0 1,0 0,0-1,0 1,0 0,0-1,0 1,0 0,0-1,0 1,0 0,0-1,0 1,0 0,-1-1,1 1,0-1,0 1,-1 0,0 0,-2 13,-2 1,0-1,-1 1,-14 21,-74 124,-43 43,-39 29,-19 4,-19-4,-7-26,18-43,38-44,41-42,112-70,0 0,-1-2,0 1,-14 3,25-13,1 4,0 0,0 0,-1 0,1 0,0 0,0-1,-1 1,1-1,0 1,0-1,0 1,0-1,-1 1,1-1,0 0,0 0,0 0,0 0,1 1,-1-1,0 0,0 0,1-1,-1 1,0 0,1 0,-1 0,1 0,-1-1,1 1,0 0,-1 0,1-1,0 1,0-2,-1-6,1 0,0-1,0 1,2-1,-1 0,1 1,4-12,5-14,24-56,35-56,7-19,18-12,-4 15,-1 8,-13 29,-19 46,-46 68,-12 11,0 1,1 0,-1 0,0 0,0 0,0 0,0 0,0 0,0-1,0 1,0 0,0 0,1 0,-1 0,0 0,0 0,0 0,0 0,0 0,0 0,0 0,1 0,-1 0,0 0,0 0,0 0,0 0,0 0,1 0,-1 0,0 0,0 0,0 0,0 0,0 0,0 0,1 0,-1 0,0 0,0 0,0 0,0 0,0 0,0 0,0 0,1 1,-1-1,0 0,0 0,0 0,0 0,0 0,0 0,0 0,0 1,0-1,0 0,0 0,0 0,-24 53,-40 60,-37 40,-32 37,-35 21,-33 5,-21-2,-10-11,-6-7,13-21,31-32,43-34,47-30,50-30,50-37,13-8,59-51,44-49,42-56,45-51,25-28,22-18,3-1,-14 10,-8 19,-34 35,-39 44,-123 118,47-33,-43 48,-33 9,-1 0,0 0,0 0,0 0,1 1,-1-1,0 0,0 0,0 1,0-1,0 0,1 1,-1 0,0-1,0 1,0-1,0 1,0 0,1 1,-2 7,2-3,0 1,-1-1,0 1,-1-1,1 1,-1-1,-1 1,1-1,-1 1,0-1,-4 13,-5 36,-24 66,-49 119,-42 62,-19 22,2-6,4-30,14-46,24-60,34-60,66-118,-2 0,0 0,0 0,0 1,0-1,1 1,0-1,0 1,0 0,0 8,1-14,0 1,0 0,0 0,0 0,0 0,0 1,0-1,1 0,-1 0,0 0,0 0,0 1,1-1,-1 0,0 0,0 0,0 0,1 0,-1 0,0 0,0 0,0 0,1 0,-1 0,0 0,0 0,0 0,1 0,-1 0,0 0,0 0,1 0,-1 0,0 0,0 0,0 0,1 0,-1 0,0 0,0-1,0 1,1 0,-1 0,0 0,0 0,0-1,21-16,48-69,19-55,11-34,6-19,-7-3,-21 14,-11 20,-20 34,-21 38,-27 91,2-2,0 1,0-1,1 0,-1 0,0 0,0 0,-1 1,1-1,0 0,-1 0,1 0,-1 1,1-1,-1 0,0 1,0-1,0 0,0 1,0-1,0 1,0 0,-2-3,-2 5,2-1,0 0,-1 0,1 0,0 1,0-1,0 1,-1 0,1 0,0 0,0 0,0 0,0 1,0-1,1 1,-5 2,-16 12,0 1,-26 24,-75 85,-16 28,-7 12,-1 1,13-16,19-24,30-45,86-83,-2 3,0 0,-1 0,1 0,0-1,-1 1,1-1,-1 1,1-1,-1 0,0 0,0 0,1-1,-1 1,0 0,0-1,-3 0,8-1,-3 1,1 0,-1-1,1 1,0-1,-1 1,1-1,0 1,-1-1,1 1,0-1,-1 1,1-1,0 1,0-1,0 1,0-1,0 0,0 1,-1-1,1 1,0-1,1 0,-1 1,0-1,7-30,26-59,30-36,32-28,20-9,3 6,-8 20,-3 24,-20 27,-37 38,-49 50,-1-2,0-1,1 1,-1 0,0-1,1 1,-1 0,1-1,-1 1,0 0,1 0,-1-1,1 1,-1 0,1 0,-1 0,1 0,-1-1,1 1,-1 0,0 0,1 0,-1 0,1 0,-1 0,1 0,-1 0,1 1,-1-1,1 0,-1 0,1 0,-1 0,1 1,-1-1,0 0,1 0,-1 1,1-1,-1 0,0 1,1-1,-1 0,0 1,1-1,-1 1,0-1,0 0,1 1,-1-1,0 1,0-1,0 1,0-1,0 1,0 6,-1 0,1 0,-2-1,1 1,-1 0,-4 10,-44 89,-25 46,-30 22,-23 9,-10-3,-6-16,4-16,19-31,29-29,87-87,-1 4,1-1,-2 0,1 0,0 0,-1-1,-9 4,17-10,-2 3,1 0,-1 0,1 0,-1 0,1 0,-1 0,1 0,-1 0,1-1,-1 1,1 0,0 0,-1 0,1-1,-1 1,1 0,-1-1,1 1,0 0,-1-1,1 1,0-1,-1 1,1 0,0-1,0 1,-1-2,0-23,11 6,-3 0,2 0,16-26,70-118,56-52,18-33,11-15,2 1,-8 9,-11 32,-26 43,-26 47,-22 35,-17 30,-23 23,-17 12,-21 13,-10 18,-1-1,0 1,0 0,0 0,0-1,0 1,0 0,0 0,0-1,0 1,0 0,0-1,0 1,0 0,0 0,0-1,0 1,0 0,0 0,0-1,-1 1,1 0,0 0,0-1,0 1,0 0,-1 0,1 0,0 0,0-1,0 1,-1 0,1 0,0 0,0 0,-1 0,1-1,-1 1,-14 2,-40 9,-37 23,-50 16,-49 9,-9 9,23-5,35-12,36-14,32-14,66-16,1-4,0 1,1 0,0 0,-10 8,4 2,4-4,1 0,-1 0,-6 16,-54 82,-22 42,-18 47,-3 16,7 6,17-7,8-13,20-34,19-38,15-35,26-86,-2-1,1 0,0 0,-1 0,2 0,-1 0,1 1,0-1,1 5,-2-9,1 1,0-1,-1 0,1 0,0 0,-1 0,1 0,0 0,0 0,0 0,0 0,0 0,0 0,0 0,0 0,0-1,0 1,1-1,-1 1,0-1,0 1,1-1,-1 1,0-1,3 0,3 1,-1-1,0 0,0-1,0 1,0-2,0 1,11-4,6-6,0 0,22-14,-11-4,50-46,-39 22,43-60,-45 37,45-92,50-156,-21-60,-2-41,-21-25,-4-18,-12 22,-13 33,-3 37,-16 65,-12 47,-13 65,-10 48,-7 48,-3 35,2 25,0 4,0-2,0-4,9-13,5-14,5-18,14-20,7-8,7-8,-2 11,-4 19,-10 16,-5 13,12 4,0-6,4-3,2 2,4-13,-5 3,-4 10,-4 0,-21 16,-17 52,0-1,1 0,-1 0,0 0,0-1,0 1,0 0,-1 0,1 0,-3-5,-3 5,3 0,0 1,0 0,0 0,0 0,-1 0,1 0,0 1,-1-1,1 1,-1 0,-6-1,-7 0,0 1,0 0,-27 2,-93 15,-28 15,-18 12,-5 8,-2-7,20-4,18-10,18-10,18-8,5-6,5-4,-9-2,1-7,-16-11,-5-10,13-10,5 3,22-4,20 7,24 2,51 28,-2 1,1 0,0-1,-1 1,1 0,0-1,0 1,0-1,0 0,0 1,0-1,1 0,-1 1,1-1,-1 0,1 0,-1-3,10 2,-6 0,0 0,0 0,1 1,-1-1,1 1,0 0,0 0,0 0,0 0,0 1,5-2,28-8,49-8,116-6,85 7,94 7,61 4,13 10,-20 18,-73 12,-80 5,-90 1,-168-34,-2 2,0 0,22 12,-43-17,0-1,1-1,-1 1,0 0,1 0,-1-1,0 1,0 0,1 0,-1 0,0 1,0-1,0 0,0 0,-1 0,1 1,0-1,0 1,-1-1,1 0,-1 1,1-1,-1 1,0-1,1 1,-1-1,0 1,0 0,0-1,0 1,0-1,-1 1,0 2,-4 3,1-2,0 1,-1-1,0 0,-1 0,1-1,-1 1,1-1,-1-1,-13 7,-154 68,-122 23,-152 6,-175 10,-124 1,-56-22,60-24,118-24,156-21,165-14,273-13,0 0,-51-7,79 7,2 0,0 0,-1 0,1 0,-1 0,1 0,0 0,-1 0,1 0,-1 0,1 0,0 0,-1 0,1 0,-1-1,1 1,0 0,-1 0,1 0,0-1,-1 1,1 0,0 0,0-1,-1 1,1 0,0 0,-1-1,1 1,0 0,0-1,0 1,0-1,-1 1,1 0,0-1,0 1,0 0,0-1,0 1,0-1,0 1,0-1,27-13,155-34,162-3,142 4,98 10,43 11,-35 10,-69 8,-112 5,-140 3,-261 2,4-2,0 1,0 1,0 0,-1 0,18 7,-28-8,-2-1,-1 1,0-1,1 0,-1 0,0 1,1-1,-1 0,0 1,0-1,1 0,-1 1,0-1,0 0,1 1,-1-1,0 0,0 1,0-1,0 1,0-1,0 0,1 1,-1-1,0 1,0-1,0 1,0-1,-1 0,1 1,0-1,0 1,0-1,0 0,0 1,0-1,-1 1,1-1,0 0,0 1,-1-1,1 0,0 1,-1-1,-33 22,5-5,-70 22,-111 41,-67 23,-27 17,-9-1,30-10,46-13,200-89,-4 5,-52 7,88-21,-1 3,0-1,0 0,0 0,0 0,0-1,0 0,0 0,0-1,1 1,-1-1,0-1,1 1,0-1,-1 0,-4-4,6 2,1 1,-1-1,1 1,1-1,-1 1,1-1,-1 0,1 0,1 0,-1-1,1 1,0 0,0-1,0 1,1 0,0-1,1-9,-3-16,4 1,1 0,14-54,39-139,18-23,0 3,-2 26,-15 40,-16 45,-39 118,1-1,-1 1,0-1,-1-14,-4 26,2 1,1-1,-1 1,0 0,0 0,1-1,-2 1,1 0,0 0,0 0,-1 0,1 0,-1 0,0 1,1-1,-1 0,0 1,0 0,0-1,0 1,0 0,0 0,-3-1,-5 1,2 0,-1 0,1 0,0 1,-1 0,1 1,-1-1,1 2,-11 2,-17 4,-70 26,-77 33,-23 21,-14 13,15-9,33-3,40-20,42-24,88-49,0 5,1-1,-1 1,0-1,0 1,0-1,0 0,0 1,0-1,0 0,0 0,1-1,-1 1,0 0,0-1,0 1,0-1,0 1,1-1,-1 0,0 0,0 0,1 0,-3-2,3-5,-1 3,1 0,0 0,0 0,1 0,0-1,-1 1,2 0,-1 0,0 0,1 0,0 0,2-6,26-137,26-42,10-38,10-13,-6 18,-3 37,-16 55,-48 128,1-3,0 0,0 1,0-1,1 1,0-1,0 1,6-6,-9 12,-1-2,1 1,-1 0,1 0,-1 0,0 0,1 0,-1 0,1 0,-1 0,0 0,1 0,-1 0,1 0,-1 0,1 0,-1 0,0 0,1 0,-1 0,1 1,-1-1,0 0,1 0,-1 0,0 1,1-1,-1 0,0 0,1 1,-1-1,0 0,1 1,8 24,-4 4,2 57,-16-27,-9 68,-46 122,-20 37,1-1,7-25,18-48,17-75,27-97,39-93,41-66,29-57,13-22,7-6,-4 15,-17 31,-18 42,-70 109,1-2,1 0,-1 1,18-15,-24 25,0-3,0 1,0-1,0 1,0 0,-1-1,1 1,0 0,0 0,0 0,0 0,0-1,0 1,0 0,0 1,0-1,0 0,0 0,-1 0,1 1,0-1,0 0,0 1,0-1,0 0,-1 1,1-1,0 1,0 0,-1-1,1 1,0 0,-1-1,1 1,-1 0,1 0,-1-1,1 1,-1 0,0 0,1 0,-1 1,5 11,-1-2,-2 1,1 0,-1 0,0 20,5 132,-22 56,-31 40,-12 20,-13-2,3-42,13-48,25-100,31-93,0-2,8-33,56-138,77-142,53-104,40-39,10 6,-3 29,-11 54,-35 84,-34 67,-41 76,-113 138,2-1,-1 1,1 0,0 1,23-14,-31 23,-1-1,1-1,-1 1,1-1,-1 1,0 0,1 0,-1-1,1 1,-1 0,0 0,1 1,-1-1,1 0,-1 0,0 1,1-1,-1 1,0-1,1 1,-1-1,0 1,0 0,0 0,1-1,-1 1,0 0,0 0,0 0,0 0,-1 1,1-1,0 0,0 0,-1 0,1 1,0-1,0 2,4 6,-1 2,-1-1,0 1,-1 0,0 0,0 0,-1 15,-5 19,-12 88,-30 126,-25 65,-24 40,-48 32,-29 10,-19-27,-19-38,3-47,7-55,31-65,142-149,-3 1,-43 26,76-61,-4 10,-1-1,0 1,1 0,-1-1,0 1,0-1,0 0,1 1,-1-1,0 0,0 0,0 0,1 0,-1 0,0-1,0 1,0-1,1 1,-1-1,0 1,1-1,-1 0,0 0,1 0,-1 0,1 0,0 0,-1 0,1-1,0 1,0 0,-1-1,1 1,0-1,0 1,1-1,-1 0,0 1,1-1,-1 0,0 0,1-2,-6-14,3 0,1 0,1 0,1 0,0 0,1-1,4-18,58-292,82-134,72-107,62-52,14 15,-1 63,-10 82,-24 98,-38 102,-46 84,-145 150,1 3,42-26,-59 39,0 4,0 0,1 1,24-9,-35 14,0 1,-1 0,1 0,0 0,0 1,-1 0,1-1,0 1,0 0,-1 0,1 0,0 1,0-1,-1 1,1-1,0 1,-1 0,5 2,-3 1,-1-1,-1 0,1 1,-1-1,0 0,0 1,0-1,0 1,-1-1,1 1,-1 0,0 0,0 0,-1 0,1 5,5 13,-3 2,0 40,-19 105,-37 73,-35 59,-29 45,-54 49,-25 13,-19-11,-9-33,-8-51,28-61,20-64,41-63,133-119,0 2,-1-1,0-1,-1 0,0-1,-22 8,30-13,2 0,0 1,-1-1,1 0,-1 0,1 0,-1 0,1 0,-1-1,1 1,-1-1,1 0,0 1,-1-1,1 0,0 0,0-1,0 1,0 0,0-1,0 1,0-1,0 0,0 1,1-1,-3-3,-2-5,1 0,1 1,0 0,1-1,0 0,0 0,1 0,1 0,-1-11,-2-20,5-91,36-121,39-59,32-30,25-7,12 16,5 33,-2 45,-8 48,-96 153,54-55,-63 71,52-40,-63 57,51-31,-61 41,1 3,0 0,17-6,-24 9,0 2,0 1,0-1,15-1,-20 3,0 0,-1 1,1 0,0 0,-1 0,1 0,0 0,-1 1,1-1,-1 1,5 1,-5 1,-1-2,1 1,-1-1,1 0,-1 1,1 0,-1-1,0 1,0 0,0 0,0-1,0 1,-1 0,1 0,0 4,8 66,-7 48,-4 47,-12 72,-32 41,-32 51,-51 55,-41 2,-26-4,-13-35,20-59,29-74,53-81,76-113,30-22,1 0,-1 1,1-1,-1 0,1 1,-1-1,1 0,-1 0,0 0,1 1,-1-1,1 0,-1 0,1 0,-1 0,0 0,1 0,-1 0,1 0,-1 0,0-1,1 1,-1 0,1 0,-1 0,1-1,-1 1,1 0,-1 0,1-1,-1 1,0-1,1-9,0 2,0 0,0 0,1 0,-1 0,2 0,-1 0,1 0,0 1,5-11,57-184,74-117,37-51,59-65,27-21,7 23,-15 57,-12 51,-22 68,-26 57,-38 65,-35 42,-97 77,-1 3,26-11,-41 19,0 2,1 0,-1 0,1 1,16-3,-23 8,1-3,-1 0,1 1,-1-1,1 0,-1 1,0 0,1-1,-1 1,0 0,1 0,-1-1,0 1,0 0,0 0,0 0,0 0,0 1,0-1,0 0,0 0,-1 1,1-1,0 0,-1 1,1-1,0 3,-3 9,2-3,0 1,-1-1,-1 0,0 0,-5 19,-42 128,-47 70,-32 45,-42 39,-35 28,-27-1,-15-16,0-32,20-48,35-55,45-60,128-113,-1 0,0-1,-26 13,43-28,1 3,0 0,-1-1,1 1,-1 0,1-1,0 0,-1 1,1-1,-1 0,1-1,-1 1,1 0,-1-1,1 1,0-1,-1 1,1-1,0 0,-1 0,1-1,0 1,0 0,0-1,0 1,-2-3,-2-4,1 1,1 0,1 0,0 0,0 0,0-1,1 0,0 1,0-1,1 0,-1-9,-6-32,2-79,4-122,8-55,2-23,4-8,6 20,18 26,15 35,6 55,-40 154,33-64,-36 83,1 2,29-38,-28 40,1 3,32-28,-35 37,0 0,1 1,31-17,-26 15,1 2,30-9,40-5,-3 12,-13 8,-13 5,-7 3,-52-1,2-2,-1 0,1 1,-1 0,0 0,0 0,6 4,-7-1,0-1,0-1,0 1,-1 0,1 0,-1-1,0 2,0-1,1 6,2 5,-1 0,-1 0,1 17,3 85,-5 35,-2 32,-3 25,-10 27,0 2,-10-7,-14-15,-2-17,-7-36,2-39,31-95,-30 46,34-62,-1 1,-1 0,-17 16,19-22,1-1,-1 0,0-1,0 0,-13 6,14-6,-2-2,0 0,0 0,-17 3,-31 4,8-15,45 2,0 0,1 0,0 0,-1 0,1 0,0-1,0 0,-4-3,2 0,1 0,0 0,1 0,-1 0,-5-12,4 1,0 1,1 0,-4-20,-8-87,8-38,4-33,36-28,18-20,33-15,33 7,27 8,15 30,5 35,-113 130,60-43,-71 60,62-34,-73 46,55-22,-78 41,1-2,-1-1,1 1,0 0,0 1,0-1,-1 1,1 0,0 0,0 1,0-1,-1 1,1 0,6 2,-7 0,0-1,-1 0,1 1,-1 0,0-1,0 1,0 0,0 0,-1 1,1-1,-1 1,0-1,0 1,0 0,0-1,1 7,4 6,-2 0,-1 1,0 0,1 30,0 3,-5 57,-15 97,-32 30,-28 21,-29-3,-33 5,-18-20,-16-25,-5-30,17-39,23-43,106-78,-44 19,57-31,1-2,-28 8,41-17,1 2,-1-1,0 0,1 1,-1-1,1 0,-1 0,0 0,1-1,-1 1,1-1,-1 1,1-1,-1 0,1 0,0 0,-4-2,2-2,2 2,-1 0,1-1,-1 1,1 0,0-1,0 0,1 0,-1 1,1-1,0 0,0 0,-1-6,2-10,-1 0,1 1,5-35,35-127,33-54,26-36,30-17,12 0,6 18,0 33,-7 48,-14 45,-95 112,50-37,-63 54,2 1,36-19,-44 25,1 1,0 1,22-6,-26 8,-1 1,0 1,1 1,13-2,21 3,-16 11,-25-7,0-2,0 1,-1-1,1 1,-1-1,0 1,0 0,0-1,0 1,1 4,1 81,-17 36,-19 41,-27 58,-14 29,-36 26,-31 13,-33 2,-17-14,-7-32,-3-34,17-41,31-45,30-44,112-75,-2-2,0 1,0-2,-22 7,32-14,1 2,0 0,-1 0,1 0,0 0,0 0,-1 0,1-1,0 1,0-1,0 0,0 1,-1-1,1 0,0 0,0-1,1 1,-1 0,0-1,0 1,1-1,-1 1,1-1,-3-3,-1-2,1 0,0 0,1-1,0 1,1-1,0 0,0 1,1-1,-1-10,-3-18,4-70,16-105,23-54,26-40,9-1,13 12,9 20,6 26,-2 49,-3 40,-70 122,35-39,-46 57,1 2,24-20,-31 28,-1 2,1 1,1-1,11-5,-17 10,-1 0,1 0,0 1,-1 0,1 0,0 0,-1 0,1 1,8-1,-11 3,1-1,0 0,0-1,0 1,-1 0,1 0,0 0,-1 1,1-1,-1 0,1 0,-1 1,0-1,1 1,-1 0,0-1,0 1,0 0,1 2,2 7,-1-1,1 0,-2 0,0 1,1 11,7 103,-7 58,-19 56,-18 50,-54 69,-46 49,-57 22,-33 3,-20-24,-5-36,26-61,28-67,51-71,52-64,56-66,32-54,13-18,41-102,50-85,57-83,61-75,22-17,12 3,-8 34,-22 49,-26 53,-39 68,-129 155,56-48,-81 78,-1-3,0 0,0 0,1 1,-1-1,1 1,-1-1,1 1,-1 0,1 0,0 0,0 1,-1-1,1 1,0-1,0 1,0 0,0 0,-1 0,1 1,0-1,0 1,0-1,4 3,-2 0,-1 1,-1-1,0 1,0 0,0 0,-1 0,1 0,-1 0,0 1,0-1,-1 1,1-1,-1 1,0 0,0 0,0 8,7 20,-4 3,0 50,-17 142,-14 53,-14 27,-12 13,-17-10,-12-6,10-27,-12-26,-5-20,-6-29,5-40,19-43,19-46,42-68,8-13,26-84,44-86,51-96,53-74,41-71,35-36,4 17,-13 48,-30 67,-40 86,-61 96,-76 109,-31 30,-1 1,1-1,-1 1,1-1,0 1,-1-1,1 1,-1 0,1-1,0 1,-1 0,1-1,0 1,-1 0,1 0,0 0,-1 0,1-1,0 1,0 0,-1 0,1 0,0 1,1-1,-2 2,1 0,-1-1,0 0,1 0,-1 1,0-1,1 0,-1 0,0 1,0-1,0 0,0 1,-1-1,1 0,0 1,-1 0,-13 50,-48 133,-63 94,-56 81,-42 49,-44 49,-37 17,-10-19,7-50,19-55,38-73,47-78,54-71,133-116,0-1,-1-1,-27 14,41-27,2 3,0-1,-1 1,1-1,0 0,0 1,-1-1,1 0,-1 0,1 0,0 0,-1 0,1 0,0 0,-1-1,1 1,0 0,-1-1,1 1,0-1,0 0,0 1,-1-1,1 0,0 0,0 1,0-1,0 0,0 0,0 0,1 0,-1 0,0-1,0 1,1 0,-1 0,1 0,-1-1,0 0,-1-8,0 0,1 0,1 1,-1-1,2 0,-1 0,1 0,4-13,41-176,26-67,36-75,49-63,40-41,26 16,12 28,7 54,-23 74,-23 71,-150 158,71-48,-89 69,1 3,38-18,-52 28,0 3,-1 1,1 0,19-4,-28 7,-1 1,1 1,-1 0,1 0,-1 1,1 0,0 0,-1 0,6 1,-8 0,-1 0,0 0,0-1,0 1,0 0,0 0,0 1,0-1,0 0,-1 1,1-1,0 1,-1-1,0 1,1 0,-1-1,0 1,0 0,2 3,1 3,-1 0,-1-1,0 1,0-1,-1 1,1 16,3 84,-18 52,-19 42,-33 41,-35 48,-42 29,-51 31,-35-4,-14-13,-3-39,14-51,28-51,51-56,42-50,37-39,69-45,1-1,-1 0,1-1,-1 0,1 1,-1-1,1 0,-1-1,-6 2,8-4,1 1,0 1,1-1,-1 1,0-1,0 0,0 1,1-1,-1 0,0 0,0 1,1-1,-1 0,1 0,-1 0,1 0,-1 0,1 0,0 0,-1 0,1 0,0 0,0 0,0 0,0 0,0 0,0 0,0 0,0-2,2-21,1 3,8-31,45-123,41-86,29-78,31-45,24-44,12 9,5 32,-5 55,-28 77,-31 68,-34 69,-97 115,1-1,0 0,0 1,0-1,0 1,1 0,-1 0,1 0,0 1,0-1,9-2,-13 6,0-1,-1 0,1 0,0 0,0 1,-1-1,1 0,0 0,0 1,-1-1,1 0,0 1,-1-1,1 0,-1 1,1-1,0 1,-1-1,1 1,-1 0,1-1,-1 1,0-1,1 2,6 28,-9-9,0 1,-1-1,-9 34,-42 136,-35 51,-19 40,-31 20,-20 14,-30 1,-5-13,-5-32,11-39,29-56,36-51,45-53,76-73,1 1,0 0,0 0,-1 0,1 0,0 0,-1 0,1 0,0-1,-1 1,1 0,-1-1,1 1,-1-1,1 0,-1 1,1-1,-1 0,1 0,-1 0,1 0,-1 0,0 0,1-1,-1 1,-1-1,2-5,0 3,0-1,0 0,0 0,1 0,0 0,0 1,0-1,0 0,1 0,-1 0,1 0,0 1,1-5,26-119,34-56,27-36,21-21,9 4,-3 14,-6 33,-19 44,-25 56,-64 91,-2-4,1 1,0 0,1 0,-1-1,0 1,0 0,0 0,1 0,-1 0,0 1,1-1,-1 0,1 1,-1-1,1 0,-1 1,1 0,0-1,-1 1,1 0,-1 0,1 0,0 0,-1 0,1 0,-1 1,1-1,1 1,0-2,-1 3,0 0,0 0,0 0,-1 0,1 0,0 0,-1 0,0 0,0 1,1-1,-1 1,-1-1,1 1,0-1,-1 1,1-1,0 5,0 21,1-3,-5 44,-5 99,-10 28,-6 18,-13 13,-3-23,6-24,1-35,9-38,8-31,11-29,5-47,-1 0,1 1,0-1,0 1,0-1,0 1,0-1,0 1,0-1,0 1,0-1,0 1,0-1,0 1,0-1,1 0,-1 1,0-1,0 1,0-1,1 1,-1-1,0 0,0 1,1-1,-1 1,0-1,1 0,-1 1,1-1,-1 0,0 0,1 1,14-18,11-26,9-13,9-24,0 4,3 7,-4 5,-8 26,-36 41,1-3,1 0,-1-1,1 1,-1 0,1-1,-1 1,1 0,-1 0,1 0,-1 0,1-1,-1 1,1 0,-1 0,1 0,-1 0,1 0,0 0,-1 0,1 0,-1 0,1 1,-1-1,1 0,-1 0,1 0,-1 1,1-1,-1 0,1 1,-1-1,0 0,1 1,-1-1,1 0,-1 1,0-1,1 1,-1-1,0 1,0-1,1 0,-1 2,2 8,-1-2,1 1,-2-1,1 0,-2 14,-6 90,-21 41,-12 19,-9 10,1-16,7-30,11-32,5-35,8-34,23-63,25-63,37-65,36-66,43-57,29-28,22-13,18 4,-8 30,-9 40,-29 48,-31 54,-36 51,-94 85,0 1,0 1,1 0,0 0,11-4,-19 11,0-1,-1-1,0 1,1 0,-1 0,0 0,1 0,-1 0,0 0,1 0,-1 0,0 0,1 1,-1-1,0 1,1-1,-1 1,0-1,0 1,0 0,0-1,0 1,1 0,-1 0,-1 0,1 0,0 0,0 0,0 0,0 0,-1 0,2 2,1 5,0 0,-1-1,0 1,-1 0,0 0,0 0,-1 0,0 10,-6 124,-23 46,-19 58,-25 36,-22 25,-16 5,-23-5,-3-15,2-31,-5-52,23-55,32-54,82-96,-1 0,0 0,-1 0,1-1,-1 1,0-1,1 0,-2 0,-4 2,8-9,2 4,-1 0,0 0,0 0,1-1,-1 1,0 0,1-1,-1 1,1-1,-1 1,0-1,1 1,-1-1,1 1,-1-1,1 1,0-1,-1 0,1 1,-1-1,1 0,-1 0,-4-32,9 9,-1-1,1 1,8-26,49-145,37-45,21-33,20-13,7-5,3 24,-3 27,-14 48,-19 40,-35 54,-78 98,2-3,0 0,1 0,-1 0,1 1,0-1,0 1,0 0,5-4,-9 14,-1-3,1 1,-1 0,-1-1,1 1,-1-1,-4 7,-67 114,-46 66,-58 64,-51 39,-55 35,-29-14,-33-7,24-41,33-50,54-57,63-55,64-46,105-60,2 1,-1 0,1 0,-1-1,0 1,0 0,0 0,1-1,-1 0,0 1,0-1,0 0,0 0,0 0,0 0,0 0,0 0,0 0,1-1,-1 1,0-1,0 1,0-1,-2-1,1-4,2 2,1 1,-1-1,1 0,-1 0,1 1,0-1,0 0,0 0,1 0,0 1,-1-1,1 0,1 1,1-7,11-32,23-50,51-107,30-40,17-11,25-6,7 16,5 31,5 36,-130 138,-2 3,64-35,-57 40,0 3,69-22,-51 25,114-19,100 6,24 19,-8 13,-21 6,-40 2,-58 1,-57 4,-55 4,-64-14,-3-1,0 1,0 0,0 0,0-1,0 1,0 0,-1 1,1-1,0 0,-1 1,1-1,-1 0,3 4,-1-4,-3 0,1-1,-1 1,0 0,1-1,-1 1,0 0,0 0,0 0,1-1,-1 1,0 0,0 0,0 0,0-1,0 1,0 0,0 0,-1 0,1 0,0-1,0 1,-1 0,1 0,0-1,-1 1,0 0,-16 34,-22 13,-16 11,-18 15,-24 11,-31 10,-39 17,-19-6,-28-3,-9-13,7-6,26-15,15-18,38-18,34-14,99-21,-1 2,0 0,-1 0,1 0,0-1,0 0,0 0,0 0,0-1,-7-2,10 0,0 2,0 1,1-1,-1 0,0 0,1 0,-1 0,1-1,0 1,0 0,0-1,0 1,0 0,0-1,1 1,-1-1,1 0,-1 1,1-6,2-3,0-1,0 1,0 0,1 0,1 0,6-14,9-17,31-50,52-70,15-13,3 6,-11 12,-19 36,-41 35,-41 69,-8 17,0 0,0 0,0 0,0 0,0 0,1 0,-1 0,0-1,0 1,0 0,0 0,0 0,0 0,0 0,0 0,0-1,0 1,0 0,0 0,0 0,0 0,0 0,0-1,0 1,0 0,0 0,0 0,0 0,0 0,0 0,0-1,-1 1,1 0,0 0,0 0,0 0,0 0,0 0,0 0,0 0,0 0,-1-1,1 1,0 0,0 0,0 0,0 0,0 0,0 0,-1 0,1 0,0 0,0 0,0 0,0 0,0 0,0 0,-1 0,1 0,-30 36,-38 66,-48 64,-32 37,-35 37,2-2,15-20,21-33,33-44,34-51,76-92,1 3,-1 1,1-1,-1 1,1-1,-1 0,1 0,-1 1,0-1,0 0,1-1,-1 1,0 0,0 0,0-1,0 1,0-1,0 0,0 0,0 1,0-1,0 0,0-1,-3 1,4-3,0 0,-1 1,1 0,0-1,0 0,0 1,0-1,0 0,0 1,1-1,-1 0,1 0,0 0,0 0,0 1,0-1,1 0,-1 0,1-3,-1-18,13-55,35-70,24-21,13-5,12 10,-4 24,-2 21,-14 33,-15 30,-18 29,-42 31,-1-3,0 0,0 0,0 0,1 0,-1 0,0 1,0-1,0 0,0 1,0-1,0 1,0-1,0 1,0 0,0-1,0 1,0 0,0 0,0-1,-1 1,1 0,0 0,-1 0,1 0,0 0,-1 0,1 0,0 2,0 6,0-1,1 0,-1 0,-1 0,0 0,-1 14,-19 109,-22 44,-28 34,-23 38,-2 2,-2-11,13-34,21-47,25-49,40-102,-3-2,0 0,0 0,1 0,0 0,0 0,0 1,0-1,1 0,-1 0,1 0,0 0,3 7,-3-10,1 1,-1-1,0 1,1-1,-1 1,1-1,-1 0,1 0,0 0,-1 0,1 0,0 0,0-1,0 1,-1 0,1-1,0 0,0 1,0-1,0 0,0 0,0 0,0 0,3-1,15-2,-4 0,0-1,0-1,24-11,116-49,64-21,60-14,44 2,-1 8,6 16,-2 14,-18 19,-14 15,-18 13,-15 7,-17 6,3 3,-4 0,14 0,14 0,16-1,8-1,-24-1,-26-10,-44-6,-62-1,-66 13,-78 5,4-1,0 0,0 0,0 0,0 0,0 0,0 1,0-1,0 0,0 0,0 0,0 0,0 0,0 0,0 0,0 0,0 1,0-1,0 0,0 0,0 0,0 0,0 0,0 0,1 0,-1 0,0 0,0 0,0 0,0 0,0 1,0-1,0 0,0 0,0 0,0 0,1 0,-1 0,0 0,0 0,0 0,0 0,0 0,0 0,0 0,0 0,1 0,-1 0,0 0,0 0,-20 6,-90 14,-84 6,-83-2,-79-4,-94-6,-63-4,-45-5,-26-3,-56-2,-74-1,15 0,40 0,100-5,118 0,121 0,109 2,91-5,91 1,29 7,0 1,-1 0,1 0,0 0,-1 0,1 0,0-1,-1 1,1 0,0 0,0 0,-1-1,1 1,0 0,0 0,-1-1,1 1,0 0,0-1,0 1,0 0,-1-1,1 1,0 0,0-1,0 1,0 0,0-1,0 1,0 0,0-1,0 1,0 0,0-1,4-4,0 2,0 0,0 0,0 0,0 0,0 0,1 1,-1 0,1 0,8-2,146-55,151-23,141-10,139-25,158 5,113 19,74 24,4 24,-69 19,-144 15,-151 8,-153 6,-133 1,-107 1,-79-1,-58 4,-43-7,-2-1,1 0,-1 0,0 0,0 0,1 0,-1 1,0-1,0 0,0 0,1 0,-1 1,0-1,0 0,0 0,0 1,1-1,-1 0,0 0,0 1,0-1,0 0,0 0,0 1,0-1,0 0,0 1,0-1,0 0,0 0,0 1,0-1,0 0,0 1,0-1,0 0,-1 0,1 1,0-1,0 0,0 0,0 0,0 1,-1-1,1 0,0 0,0 0,0 1,-1-1,1 0,0 0,0 0,-1 0,1 0,0 1,0-1,-1 0,1 0,0 0,-1 0,1 0,0 0,-1 0,-46 17,-51 10,-68 7,-57 3,-81 10,-74 4,-99-7,-59-10,-56-10,-32-10,6-7,31-5,58-2,83-2,88 0,120-5,214 6,-3-1,-32-7,36-2,23 11,0-1,0 1,0-1,0 1,0-1,0 1,0-1,1 1,-1-1,0 1,0 0,0-1,0 1,1-1,-1 1,0-1,0 1,1 0,-1-1,0 1,1 0,-1-1,0 1,1 0,-1-1,1 1,-1 0,0 0,1 0,0-1,34-10,-6 1,42-6,262-25,240 5,179 8,149 8,78 8,16 6,3 3,-82 4,-146 0,-146 11,-124 11,-100 5,-66 9,-68 1,-43-7,-34-1,-37-3,-39-7,-32-6,-32 1,-42-10,-9 0,-62 7,-80 3,-93 4,-89-3,-90-2,-97-5,-121-3,-78-3,-72-2,-54-22,-6-17,5-27,58-8,77-13,111-9,102-5,122 16,89 15,105 15,135 29,39 25,0-1,0 0,0 1,0-1,1 0,-1 0,0 0,0 0,1 0,-1 0,0 0,1 0,-1 0,1 0,0 0,-1 0,1 0,0 0,-1 0,1-2,-4-3,5 3,-1 0,1 0,0 0,0 0,0 1,0-1,1 0,-1 1,0-1,1 1,0-1,0 1,0 0,0 0,0 0,0 0,0 0,1 0,-1 0,1 1,4-3,30-8,-6 0,2 1,43-8,332-37,214 11,254 12,200 11,149 10,84 7,-15 3,-86 25,-103 22,-153 22,-141 1,-144 7,-130-13,-122-15,-96-16,-87-12,-73-11,-64 0,-56 2,-42-6,1-2,1 0,0 0,-1 0,1 0,-1-1,1 1,-1-1,0 1,0-1,0 0,0 1,0-1,0 0,0 0,0 0,-2 0,-84 38,-117 25,-98 27,-141 24,-186 20,-180 18,-127 21,-114 9,-83-9,-80 7,-23-21,53-15,98-36,183-33,179-30,175-23,143-15,124-9,101-4,69-2,57-4,54 10,1 1,-1 0,1-1,0 1,-1 0,1 0,-1-1,1 1,0 0,0-1,-1 1,1-1,0 1,0 0,-1-1,1 1,0-1,0 1,0-1,0 1,-1 0,1-1,0 1,0-1,0 1,0-1,0 1,0-1,0 1,0-1,1 1,-1 0,0-1,0 1,0-1,0 1,1-1,-1 1,0 0,0-1,1 1,-1-1,0 1,1 0,-1-1,0 1,1 0,-1 0,0-1,1 1,-1 0,1-1,70-50,74-20,108-33,146-34,201-33,177-12,131 1,114 14,41 21,-30 38,-102 35,-149 30,-144 22,-132 16,-138 8,-124 4,-92 1,-68-1,-79-5,-3-1,0 1,0-1,0 0,0 1,0-1,0 1,-1 0,1 0,0 0,0-1,-1 2,1-1,-1 0,1 0,1 2,-3-1,0-1,0 0,0 0,0 0,0 0,0 0,-1 0,1 0,0 0,-1 0,1 0,-1 0,1 0,-1 0,0 0,1 0,-1-1,0 1,1 0,-1 0,0-1,0 1,0 0,0-1,0 1,-1 0,-67 49,-65 30,-103 37,-122 45,-160 27,-200 30,-160 15,-101 21,-57-28,-35-7,60-29,127-31,172-40,166-39,145-32,139-25,107-17,139-6,6-1,-1-1,1 0,-20-5,25 7,4-2,0 1,1 0,-1-1,0 1,1-1,-1 1,1-1,-1 0,1 1,0-1,-1 0,1 0,0 0,-1 0,1-1,0 1,0 0,-2-3,-1 3,4 0,-1-1,1 1,-1 0,1 0,0-1,-1 1,1 0,0-1,0 1,0 0,0 0,0-1,0 1,0 0,0-1,0 1,1 0,-1-1,1-1,15-35,27-18,32-20,50-26,61-26,93-27,99-28,149-44,55-17,71-6,-2 19,-19 18,-70 46,-90 43,-109 43,-111 35,-90 25,-153 20,-2 0,1 1,-1 0,1 0,-1 1,0 0,1 0,8 3,-10-3,-5-1,0 0,0 1,0-1,0 1,0-1,0 1,0 0,0-1,0 1,0 0,0 0,-1-1,1 1,0 0,0 0,-1 0,1 0,-1 0,1 0,-1 0,1 0,-1 0,0 0,1 1,-1-1,0 0,0 0,0 0,0 0,0 1,0 1,3 2,-3 1,-1-1,0 0,0 0,0 0,-1 0,0 0,1 0,-4 5,-43 77,-25 26,-34 26,-23 5,-22 13,-37 15,-55 3,-44 0,-58 2,-32-24,-1-9,6-31,34-21,47-23,71-24,64-19,54-13,46-15,55 3,1-1,0 0,1 0,-1 0,0 0,0-1,1 1,-1 0,0 0,0-1,1 1,-1 0,0-1,1 1,-1 0,0-1,1 1,-1-1,1 0,-1 1,0-1,1 1,0-1,-1 0,1 1,-1-1,1 0,-1-1,-1 1,2-1,0 1,0 0,0-1,0 1,1-1,-1 1,0 0,1-1,-1 1,0 0,1 0,0-1,-1 1,1 0,0 0,1-2,25-43,20-24,25-38,26-35,23-23,19-21,16-9,13 8,-1 16,-26 30,-14 33,-34 30,-35 30,-58 50,0-2,-1 0,1 1,0-1,0 0,0 1,0-1,0 1,0-1,0 1,0-1,0 1,0-1,0 1,0 0,0 0,0 0,0 0,0-1,0 2,0-1,0 0,1 0,-1 0,1 1,-3 3,1-1,-1 0,1 0,-1 0,1 0,-1 0,0 0,0 0,0 0,-1-1,1 1,-2 3,-39 67,-16 24,-8 18,4 1,7-15,8-13,12-14,-3-15,9-13,-9 1,2 0,-16 0,-8 3,1 0,-5-3,12-5,17-11,19-14,38-41,29-39,30-36,22-23,7-13,15-13,-16 15,-12 17,-20 25,-33 33,-39 52,-8 10,-33 66,-40 56,-29 54,-35 46,-27 38,-6 1,8-25,28-48,31-51,39-50,64-89,0 1,1 0,-1 0,0 0,0 0,0-1,0 1,0-1,0 0,-6 3,8-6,1 0,-1 1,1 0,-1 0,1 0,0 0,-1-1,1 1,0 0,-1 0,1-1,-1 1,1 0,0 0,0-1,-1 1,1 0,0-1,0 1,-1-1,1 1,0 0,0-1,0 1,0-1,-1 1,1-1,-2-25,11-76,22-66,13-52,14-39,5-8,6 3,-11 31,-8 44,-14 50,-37 129,3-2,-1 1,0-1,-1 0,-1-16,-1 24,2 2,-1 0,1 0,-1 0,0 0,0 0,0 0,0 0,0 1,0-1,0 0,-1 0,1 1,-1-1,1 1,-1-1,1 1,-1 0,0 0,0-1,0 1,0 1,-3-2,-5 2,2-1,1 1,-1 1,1-1,-1 1,0 1,1-1,0 1,-13 5,-131 46,-63 39,-25 9,-34 15,-10 9,-4-12,8-7,4-20,20-13,31-22,45-17,42-15,40-10,91-10,0 1,0 0,-1-1,1 0,0 0,0 0,-6-3,11 3,0 0,0 1,0-1,0 0,0 1,0-1,0 0,0 0,0 0,1 1,-1-1,0 0,1 0,-1 0,0 0,1 0,-1 0,1 0,0 0,-1-1,1 1,0 0,0 0,0 0,-1 0,1 0,0-1,1 0,4-5,-3 1,2 0,-1 0,0 0,1 1,0 0,1 0,5-6,21-13,48-34,84-46,87-15,71-16,110-15,90 7,133 1,65 15,33 2,-8 24,-10-6,-25 9,-60 15,-86 0,-101 14,-85 2,-93 11,-79 8,-64 14,-69 11,-68 23,-19 3,-83 39,-90 27,-105 47,-125 36,-150 44,-124 41,-62 24,-97-3,14-32,56-32,97-49,120-46,117-40,114-35,261-22,-90-11,132 8,4-3,-1-1,-44-14,54 18,4-3,0-1,0 0,-24-14,30 16,4 1,-1-1,0 1,1-1,0 0,-1-1,1 1,0 0,1-1,-1 0,1 1,-4-8,1 6,3 0,0 0,1-1,-1 1,1 0,0-1,0 1,1 0,-1-11,-1 1,2-1,4-30,7-53,2-21,15-27,8-1,25-3,15-2,-49 117,53-67,-55 82,1-2,0 1,40-25,-30 26,1 2,71-28,-46 28,116-21,140 5,82 18,129 22,50 23,42 19,-35 11,-68-1,-95-5,-100-11,-91-2,-76-11,-54-8,-42-7,-24-7,-31-4,-49-2,-71-1,-71-1,-67 1,-90-1,-75 2,-66-1,-66 1,-48 0,-26-16,-16-27,14-6,21-12,28-14,64-1,84-2,92 3,100 11,87 11,137 48,3 0,0 0,1-1,-1 0,1 0,-10-10,14 14,3 0,0 0,0 0,0 1,0-2,1 1,-1 0,1 0,-1 0,1-1,0 1,0-1,0 1,0-1,1 1,-1-1,1 1,-1-4,3 3,-1 0,-1 0,2 0,-1 0,0 0,1 1,-1-1,1 0,0 1,-1-1,1 1,1 0,-1 0,0 0,0 0,1 0,2-1,17-12,-2 2,41-17,111-35,122-17,166-1,150-1,141-27,90-10,79 17,25 22,3 30,27 60,-42 34,-23 47,-30 11,-94 12,-99-7,-110-17,-123-12,-60-11,-53-7,-32-6,-29-1,-5-6,-8-1,-18-4,-13-9,-27-9,-19-8,-36-7,-43 1,-111-7,5 0,-1-1,0 1,0 0,0 0,0 0,0 1,0-1,0 1,4 3,-19 4,-17 2,-99 13,-91 18,-94-3,-108-5,-86-9,-138-8,-79-7,-41-6,-46-2,-56-3,-21-1,-7 1,-2-1,36 1,49 0,79 1,90 0,75 0,68 0,77 0,66 0,68 0,70 0,88-5,101-5,29 10,0 0,-1 0,1-1,0 1,-1 0,1 0,0 0,-1-1,1 1,0 0,-1 0,1-1,0 1,0 0,-1 0,1-1,0 1,0 0,0-1,0 1,-1 0,1-1,0 1,0-1,0 1,0 0,0-1,0 1,0 0,0-1,0 1,0-1,0 1,0 0,0-1,0 0,5-2,0-1,-1 1,1-1,0 1,0 0,1 1,-1-1,0 1,1 0,7-1,189-50,226-7,184-4,206 11,163 12,121 14,82 11,18 8,-21 11,-55 30,-121 18,-147 21,-154-1,-142-5,-137-5,-116-9,-97-14,-80-12,-57-11,-62-10,-13-3,-62 0,-89-3,-99-1,-159 0,-190-1,-129 2,-106 0,-99 0,-22 1,-6-1,18 1,62 1,31-6,10-27,-4-27,6-15,28-22,90 2,97-1,106 14,100 15,99 3,90 12,67 7,65 8,87 33,3 0,0 0,1-1,-1 1,1-1,-9-7,11 10,3 1,-1-1,0 1,0-1,0 0,1 0,-1 0,0 1,1-1,-1 0,0 0,1 0,0 0,-1 0,1 0,-1 0,1 0,0 0,0 0,-1 0,1 0,0 0,0-2,0 2,0 0,0 0,1 0,-1 0,1 1,-1-1,1 0,-1 0,1 1,0-1,-1 0,1 1,0-1,-1 0,1 1,0-1,0 1,0-1,0 1,0 0,-1-1,1 1,1 0,66-25,72-11,99-19,215-38,185-10,178-20,116 12,100 21,37 27,59 23,-32 39,-48 40,-63 36,-122 22,-93 7,-123-4,-88 1,-69-5,-56-16,-37-15,-61-9,-29-6,-37-7,-47-12,-56-10,-50-8,-52-7,-54 1,-12-2,-45 11,-77 4,-83 8,-104 14,-162-4,-91 25,-123-7,-143-8,-115-13,-66-12,-35-10,-13-7,31-5,41-2,55-2,48 1,93 0,87 0,77 1,102 1,110-1,115 1,103 0,78 1,65-1,41-3,15 1,32-19,58-6,66-20,93-13,90-5,165-17,107-25,107 2,92 16,36 22,-4 23,-83 18,-107 14,-99 9,-98 5,-86 2,-90 0,-83 0,-64-1,-57 4,-77-6,0-1,-1 0,0 0,1 1,-1-1,0 0,0 1,0-1,1 0,-1 1,0 0,0-1,0 1,0 0,0-1,0 1,0 0,0 0,0 0,0 0,0 0,-1 0,1 0,0 1,1-2,-2 0,0 1,0 0,0-1,0 1,0 0,0-1,0 1,0 0,0-1,0 1,-1 0,1-1,0 1,-1 0,1-1,0 1,-1-1,1 1,-1-1,1 1,-1-1,1 1,-1-1,1 1,-1-1,1 0,-1 1,0-1,1 0,-1 1,0-1,-56 31,-59 8,-57 12,-68 11,-85 2,-146 22,-67-2,-25-2,-7-17,36-18,32-17,41-14,46-14,27-17,28-20,48-5,35-8,41-3,53 7,51 11,53 10,44 5,33 18,3 0,0 0,0 0,-1-1,1 1,0 0,0 0,-1 0,1 0,0-1,0 1,0 0,-1 0,1 0,0-1,0 1,0 0,-1 0,1-1,0 1,0 0,0 0,0-1,0 1,0 0,0 0,0-1,0 1,0 0,0-1,0 1,0 0,0 0,0-1,0 1,0 0,0-1,0 1,0 0,0 0,0-1,0 1,1 0,-1 0,0-1,0 1,0 0,1 0,-1 0,0-1,0 1,1 0,42-13,77-1,97-14,163-35,113-15,122-4,44-20,0 15,18 18,-44 21,-50 18,-57 15,-60 9,-65 6,-54 3,-61 1,-50 0,-59-1,-37-1,-41 0,-52 4,-47 4,-13 1,-53 27,-48 10,-34 11,-50 4,-53 16,-39 5,-61 2,-31-9,-11-8,-3-16,18-17,18-15,5-10,34-7,20-5,7-1,12-1,12-5,22-5,41-10,44 1,144 18,-3-1,-28-10,54 15,-5-1,1 1,-1 0,0 0,1 0,-1 0,1-1,-1 1,1 0,-1 0,1-1,0 1,-1 0,1-1,-1 1,1 0,0-1,-1 1,1-1,0 1,-1-1,1 1,0-1,0 1,-1-1,1 1,0-1,0 1,0-1,0 1,0-1,0 1,-1-1,2 1,-1-1,0 0,0 1,0-1,0 1,0-1,0 1,0-1,1 1,-1-1,0 1,0-1,1 1,-1-1,0 1,1 0,-1-1,0 1,1-1,-1 1,1 0,-1-1,1 1,-1 0,1 0,-1-1,1 1,-1 0,1 0,-1 0,1 0,-1 0,2-1,11-6,1 1,0 1,1 0,16-2,172-20,91 6,84 6,93 6,43 4,24 4,-31 1,-36 6,-52 16,-52 17,-41 20,-38 7,-41 2,-39-1,-37 3,-34-14,-32-9,-28-15,-23-5,-55-27,2 0,-1 1,1-1,0 1,0-1,0 1,-1-1,1 1,0-1,-1 1,1 0,0-1,-1 1,1 0,-1-1,1 1,-1 0,1 0,-1 0,0-1,1 1,-1 0,0 0,1 1,-3 0,1 0,0-1,0 0,0 0,0 0,-1 0,1 0,0 0,-1 0,1-1,0 1,-1 0,1-1,-1 1,1-1,-4 1,-68 9,-47-2,-53-4,-50-2,-24-2,-35 0,-34-1,-46 0,-56-15,-54-1,-34-10,3 3,26 3,41 6,54 5,66 5,72 2,84-2,150 4,-1 0,-1 0,1-1,-14-3,28 4,-4 1,1 0,0 0,0 0,0-1,0 1,0 0,0 0,0 0,0 0,0-1,0 1,0 0,0 0,0 0,0-1,0 1,0 0,0 0,0 0,0-1,0 1,0 0,0 0,0 0,0 0,0-1,1 1,-1 0,0 0,0 0,0 0,0-1,0 1,1 0,-1 0,0 0,0 0,0 0,0 0,1 0,-1 0,0 0,0-1,0 1,0 0,1 0,-1 0,0 0,0 0,0 0,1 0,-1 0,0 0,0 0,1 1,30-10,122-15,116 1,101-8,96 5,80 6,112 5,40 6,33 4,-62 4,-65 1,-74 1,-74 0,-91 0,-81 0,-76-1,-59 1,-51-1,-42 5,-56-4,0-1,0 0,1 0,-1 0,0 0,1 0,-1 0,0 1,1-1,-1 0,1 0,-1 0,0 0,1 0,-1 1,0-1,0 0,1 0,-1 0,0 1,1-1,-1 0,0 1,0-1,0 0,1 0,-1 1,0-1,0 0,0 1,0-1,0 0,1 1,-1-1,0 1,0-1,0 0,0 1,0-1,0 0,0 1,0-1,0 1,0-1,-1 0,1 1,0-1,0 0,0 1,0-1,-1 0,1 1,0-1,0 0,0 0,-1 1,1-1,-3 3,-1 0,1-1,-1 1,0-1,0 1,0-1,-6 2,-79 43,-50 8,-57 7,-46 0,-53-5,-30 8,-31-12,-15-12,2-13,14-11,21-9,18-6,18-2,25-8,37-5,50-11,29-4,32 3,27 4,31 2,26-1,40 18,0 1,0 1,1-1,-1 0,0 0,0 0,0 0,1 0,-1 0,1 0,-1 0,1 0,-1-1,1 1,-1 0,1 0,0 0,0-1,0 1,0 0,0-2,6-2,-3 1,0 0,1 0,-1 1,1 0,0-1,-1 1,2 0,4-3,20-8,44-17,91-15,82-8,50-1,58 3,62-9,21-1,35 11,17 12,12 13,-14 11,-31 8,-48 5,-46 3,-50 2,-36-1,-25 0,-25 0,-23-11,-29-1,-35-1,-36 2,-51 3,-57 6,5 0,0 0,0 0,0 0,0-1,0 1,0 0,0 0,0 0,0 0,0 0,0 0,0 0,0 0,0 0,0 0,0 0,-1 0,1 0,0 0,0 0,0 0,0 0,0 0,0-1,0 1,0 0,0 0,0 0,0 0,0 0,0 0,0 0,0 0,0 0,0 0,0 0,0 0,0 0,0-1,0 1,0 0,1 0,-21-2,-75 16,-74 12,-98 6,-52 14,-66 6,-91-7,-37-10,-55-10,-23-10,3-8,-1-4,44-3,41-2,45 0,46 0,50 1,60 0,67 0,54 1,50 0,42 0,64-6,79-10,57-16,86-10,138-18,187-21,156 8,164 13,90 0,23 16,-22 12,-89 12,-80 9,-83-3,-72 2,-52 3,-36 3,-20 2,-32 2,-39 1,-38 1,-41 0,-33 1,-32-1,-32 0,-43-4,-32-2,-3-4,-14-10,-5 0,8-8,6 4,11 4,0-4,-13-2,-10 0,5-1,-13 4,1-4,-11 0,-10-1,-14 1,-2-1,-15 0,-3 1,4 1,17-6,4-6,0 1,9 6,-18 2,-10 3,-21 6,-34 6,-47 9,-10 1,-71 5,-75 8,-53 23,-74 1,-102 2,-87-5,-119-8,-85-7,-65-6,-52-5,-43-14,-64-38,-64-34,-40-26,-100-32,-33-17,-52-15,-24 17,-52 2,20 12,17-4,47-7,76 17,80-7,142 24,135 23,143 18,139 19,125 14,116 10,100 12,114 20,5 1,0-1,0 0,0 0,0 0,-9-6,11-1,17 1,58-16,80-7,110-2,152-12,216 7,197 7,165 8,136 9,90 6,45 5,15 3,-29 1,-53 1,-57 0,-62-1,-45 31,-111 7,-85-1,-91 0,-76 17,-103-1,-77-3,-91 0,-72-6,-83-5,-80-6,-152-30,-1-2,1 2,-1-1,0 1,0 1,16 10,-23-15,-2 0,1 1,0-1,0 1,-1-1,1 1,0-1,-1 1,1 0,-1-1,1 1,-1 0,1 0,-1-1,1 1,-1 0,0 0,0 0,1-1,-1 1,0 0,0 0,0 0,0 0,0 0,0 0,0-1,0 1,0 0,0 0,0 0,-1 0,1 0,0-1,0 1,-1 0,1 0,-1-1,1 1,-1 0,1 0,-1-1,0 1,0 0,-11 9,2-3,-1-1,1 0,-1 0,-22 7,-135 39,-91 14,-138 8,-133 15,-156 8,-132 2,-122-18,-82-20,-52-21,-14-17,-4-12,10-14,39-41,40-19,63-32,122-2,86-9,116 15,114 14,110 17,110 9,96 15,177 33,1 1,-1-1,0 0,1 0,-1-1,1 0,-13-8,22 8,-1 3,0 0,-1 0,1 1,0-1,0 0,0 0,-1 0,1 1,0-1,0 0,0 0,0 0,1 0,-1 1,0-1,0 0,0 0,1 0,-1 1,0-1,1 0,-1 0,0 1,1-1,0-1,30-23,6 9,-2 1,57-15,243-39,234-34,216 1,175-22,149 19,88 22,49 25,-22 23,-17 17,-75 11,-75 8,-47 34,-64 29,-85 11,-82 20,-68 3,-120-5,-101-9,-126-19,-112-15,-99-12,-140-35,-3 0,0 0,-1 1,1 0,12 9,-18-13,-3 1,-1-1,1 0,0 0,-1 1,1-1,0 0,-1 1,1-1,-1 0,1 1,-1-1,1 1,-1-1,1 1,-1-1,0 1,1 0,-1-1,0 1,1-1,-1 1,0 0,0-1,1 1,-1 0,0-1,0 1,0 0,0 0,0-1,0 1,0 0,0-1,0 1,0 0,-1-1,1 1,0 0,0-1,-1 1,1-1,-1 2,-1 4,-2-3,1 1,-1-1,0 0,0 0,0 0,-1-1,1 1,-6 1,-107 40,-61 12,-87 19,-105 25,-220 41,-170 55,-177 18,-142 15,-133-38,-58-36,-41-47,52-40,31-32,90-22,66-29,34-44,54-20,62-23,69-5,129 1,125 4,115 18,109 11,96 15,92 17,75 10,101 29,4-1,0 0,0 0,0 0,-10-7,13 8,3 1,0 1,0-1,0 0,0 0,0 1,0-1,1 0,-1 0,0 0,0 0,1 0,-1 0,1 0,-1-1,1 1,-1 0,1 0,0 0,-1 0,1-1,0 1,0-2,-2 0,2 1,0 0,1 0,-1 0,1 0,-1-1,1 1,0 0,0 0,0 0,0 1,0-1,2-3,53-48,57-18,78-30,118-23,159-22,168-18,121-2,115 9,44 33,47 34,11 33,-12 27,13 38,-10 49,-30 29,-30 24,-31 6,-45 8,-76-17,-70-9,-57-3,-77-12,-90-14,-90-14,-106-12,-83-13,-79-7,-97-21,-3-2,1 1,0-1,0 1,-1-1,1 1,0 0,-1-1,1 1,-1 0,1 0,-1 0,1 1,-1-1,0 0,1 0,-1 1,0-1,0 1,0-1,1 4,-2-3,0 0,-1-1,1 1,-1-1,0 1,1-1,-1 1,0-1,0 1,0-1,-1 0,1 1,0-1,0 0,-1 0,1 0,0 0,-1 0,1 0,-1 0,0-1,-1 2,-97 45,-77 17,-84 10,-141 39,-116 30,-129 12,-114-6,-103 3,-63-32,-32-31,-11-31,11-26,26-18,25-32,40-33,108-20,79-2,100-5,103 9,105 16,103 10,91 10,75 5,99 28,3-1,-1 0,0 0,1 0,-1 0,1 0,-1 0,1-1,0 1,0-1,-1 1,1-1,-2-3,3 2,2 2,-1 0,0 0,1 0,-1 0,1 0,0 0,-1 0,1 0,0 0,-1 0,1 0,0 0,0 1,0-1,0 0,0 0,0 1,0-1,0 1,0-1,0 1,0-1,0 1,0 0,0-1,3 1,83-29,71-6,108-18,95-10,150-19,125-2,131 13,102 18,47 17,16 15,-59 11,-56 7,-72 4,-77 3,-80-1,-61 0,-65-1,-50 0,-47-1,-45-1,-66 1,-58-1,-66 5,-62 0,-71-4,3-1,0 0,-1 0,1 0,0 0,0 0,0 0,0 0,0 0,0 1,0-1,0 0,0 0,0 0,0 0,0 0,0 0,0 0,0 0,0 1,0-1,0 0,0 0,0 0,0 0,0 0,0 0,0 0,0 1,0-1,0 0,0 0,0 0,0 0,0 0,0 0,0 0,0 0,0 1,0-1,0 0,0 0,0 0,1 0,-1 0,0 0,0 0,0 0,0 0,0 0,0 0,0 0,0 0,1 0,-1 0,0 0,0 0,0 0,0 0,0 0,0 0,0 0,1 0,-1 0,0 0,0 0,0 0,0 0,0 0,-18 6,-93 25,-78 4,-77 15,-132 9,-133-6,-109-11,-92 14,-79-9,-73-10,-29-11,-38-10,8-7,-16-6,14-3,27-22,91-23,119-6,117-12,131 4,125 11,103 8,198 32,2-1,-35-13,60 22,2-2,1 1,0-1,0 0,0 0,0 0,0 0,0-1,1 1,-1-1,-4-5,6 7,2 0,0 1,-1 0,1-1,0 1,0-1,0 1,0-1,0 1,0-1,-1 1,1-1,0 1,0-1,1 1,-1-1,0 1,0 0,0-1,0 1,0-1,0 1,1-1,-1 1,0-1,0 1,1-1,17-11,1 1,1 3,28-8,108-28,77-7,94-8,103-8,155 10,115 12,73 14,27 12,18 10,-41 6,-46 3,-8 2,-12 1,-78 0,-77-1,-80-1,-97 0,-72-1,-74 0,-61 0,-56 0,-47 6,-64-6,-2 0,0 1,-1 0,1-1,0 1,0 0,0 0,0 1,3 1,-9 1,2-2,1 0,-1-1,1 1,-1-1,0 1,0 0,0-1,0 1,0-1,0 0,0 1,0-1,0 0,-1 0,1 1,0-1,-1 0,-2 1,-79 40,-65 9,-60 10,-58 17,-77 7,-87 9,-85 0,-71 9,-100-19,-48-19,8-21,-21-18,-1-13,52-20,61-15,67-25,67-9,70-16,78-3,81 7,70 10,72 9,114 44,2-1,1-1,-13-9,27 13,-2 2,1 1,-1-1,1 0,-1 0,1 0,-1 0,1 0,0 1,-1-1,1 0,0 0,0 0,-1 0,1 0,0 0,0 0,0 0,0 0,1 0,-1 0,0 0,0 0,0 0,1 0,-1 0,1 0,-1 1,1-1,-1 0,1 0,-1 0,1 1,-1-1,1 0,0 1,0-1,-1 0,1 1,0-1,1 0,8-6,0 1,1 0,0 1,0 0,19-5,136-38,95-10,112-7,117-7,146-26,118 2,90 15,74 20,34 20,5 17,-26 13,-9 8,-32 4,-67 13,-74 17,-90 5,-83 18,-82 1,-80-4,-79-5,-89-6,-63-10,-67-5,-106-22,0-1,-1 1,0 1,13 6,-20-8,-1-2,0 1,0-1,0 1,-1-1,1 1,0-1,-1 1,1 0,0-1,-1 1,1 0,-1-1,1 1,-1 0,0 0,1 0,-1-1,0 1,1 0,-1 0,0 0,0 0,0 0,0 0,0-1,0 1,0 0,0 0,0 0,0 0,-1 1,-3 2,0 0,1-1,0 0,-1 0,0 0,0 0,0-1,0 1,-9 2,-105 45,-77 27,-98 21,-64 21,-103 7,-125 7,-93-3,-48-5,-52-26,-13-28,5-25,77-21,56-15,57-8,56-6,25-37,55-8,45-9,55-3,46-1,57 13,57 12,53 8,58 10,61 8,38 5,-4 3,1 0,-1 1,1 0,0 0,10-2,106-14,85 2,85 4,93 4,76 3,54 3,113 1,73 12,30 17,28 26,-29 10,-13 20,-57 7,-48 7,-55-11,-76-14,-70-9,-81-13,-73-15,-66-13,-51-10,-47-8,-39 1,-33-2,-44-1,-60 10,-69 9,-45 11,-63 8,-113-3,-138-8,-110-9,-87-7,-74-7,-61-4,-43-3,-39-22,-38-33,39-17,23-22,24-22,112 4,94 9,129 7,109 8,119 11,85 8,81 12,129 50,2-1,1 0,-20-15,30 22,2-1,0 0,1 0,-1 0,1 0,0 0,0-1,-1 1,1-1,1 1,-1-1,-2-4,1 6,3 0,-1 0,1 0,0 0,-1 1,1-1,0 0,0 0,0 0,0 0,0 1,0-1,0 0,0 0,0 0,0 0,0 0,1 1,-1-1,0 0,0 0,1 0,-1 1,1-1,-1 0,1 0,-1 1,1-1,0 0,2-2,0 1,0 1,0-1,0 0,0 1,1-1,-1 1,0 0,8-1,81-19,44 0,45-8,51-6,43-7,32 6,50 7,51 8,24 9,18 5,-11 4,-5 4,-5 0,1 0,-2 1,20-1,37 16,21 10,11 22,-22 2,-17 11,-73-10,-71-6,-64-12,-68-6,-57-9,-38-2,-31 0,-33 1,-43-17,0-1,1 0,-1 1,1-1,-1 1,1-1,-1 0,1 1,-1-1,1 1,-1 0,0-1,1 1,-1-1,0 1,1-1,-1 1,0 0,0-1,0 1,0 0,0-1,0 1,0 0,0-1,0 1,0 0,0-1,0 1,0 0,0-1,0 1,-1-1,1 2,-8 0,4 0,-1 1,0-1,0 0,0-1,0 1,0-1,-5 1,-94 17,-56 7,-53 1,-33 7,-37 6,-43-5,-19-3,-12-7,2-8,5-6,-6-6,2-3,2-2,-9-1,17-5,3-6,24-6,18-8,41-4,43 4,45 0,43 6,48 5,46 6,36 6,13 1,51 0,60 2,56 1,56 0,44 0,38 0,27-1,-21 1,-1-1,9 11,-9 10,5 22,-4 4,9 1,-8-4,-12 7,-20-5,-25-9,-20-10,-34-10,-34-8,-40-5,-33-3,-43-2,-50-1,-65 0,-63-5,-41-15,-50-22,-41-15,4-33,-17-13,6-14,-19-4,-55-10,-16 13,-14 15,-27 16,-16 15,8 5,12 12,33 5,42 8,61 12,59 5,57 8,45 8,36-1,30 4,26-3,46-3,62-4,62-9,90-7,79 2,123 7,66 6,72 7,34 6,49 3,0 13,-73 7,-77 6,-90 14,-86 2,-83-4,-77-8,-59-9,-51-6,-37-2,-30 3,-31-12,0-1,-1 0,1 1,-1-1,1 0,-1 1,0-1,1 1,-1-1,1 1,-1-1,0 1,0-1,1 1,-1-1,0 1,0-1,0 1,1-1,-1 1,0 0,0-1,0 1,0-1,0 1,0 0,0-1,0 1,-1 0,-7 1,3 0,1 0,-1 0,1-1,-1 1,0-1,-5 1,-98 20,-70 7,-46 9,-48 1,-76 15,-98-8,-49-7,-37-11,-11-11,-1-7,8-6,9-4,-7-1,17-1,5 0,43 0,47 1,61 0,74 1,91 0,107 0,77 0,26 0,107-6,90-9,79-12,88-15,75-8,53-15,20-4,25 11,-11 14,-34 14,-26 12,-20 9,-32 6,-19 4,-27 1,-28 1,-24 0,-40-1,-50 4,-40 6,-54 4,-139-14,2 0,1 1,-1-1,1 1,-1 1,12 6,-21-10,1 0,-1 0,1 1,0-1,-1 1,1-1,0 0,-1 1,1-1,-1 1,1-1,-1 1,1 0,-1-1,0 1,1-1,-1 1,0 0,1 0,-1-1,0 1,0 0,1-1,-1 1,0 0,0 0,0-1,0 1,0 0,0 0,0-1,0 1,-1 0,1-1,0 1,0 0,-1-1,1 1,0 0,-1-1,1 1,0 0,-1-1,1 1,-1-1,1 1,-1-1,-1 2,-9 3,1 0,-1-1,1 1,-1-2,-21 6,-140 17,-65-6,-52-7,-51-5,-43-4,-42-3,-32-2,-57 0,-42 0,-42 0,-25 0,-20 0,2 1,26 0,60 0,88 5,68 1,76-11,58-12,58-7,45-10,126 26,-43-20,68 25,0-2,1 0,0-1,-16-11,23 15,1 1,0-1,1 0,-1 1,0-1,1 0,-1 0,1 0,-1 0,1 0,0-1,0 1,0 0,0-1,1 1,-1 0,0-4,-1 2,2 1,0 0,0-1,1 1,-1 0,1 0,-1-1,1 1,0 0,0 0,1 0,-1 0,2-3,3-4,0 1,0 0,1 1,13-13,56-50,30-12,33-9,55-13,32 6,31 2,41 17,19 10,28 19,4 17,4 14,-5 10,-28 8,-29 14,-29 12,-12 7,-5 13,-20 0,-13 0,-39-9,-19 0,-48-7,-41-3,-68-26,4 1,-1 0,1 0,-1 0,1 0,-1 1,0-1,1 0,-1 0,1 0,-1 0,0 1,1-1,-1 0,0 0,1 1,-1-1,0 0,0 1,1-1,-1 0,0 1,0-1,1 0,-1 1,0-1,0 1,0-1,0 0,1 1,-1-1,0 1,0-1,0 0,0 1,0-1,0 1,0-1,0 1,0-1,-1 0,1 1,0-1,0 1,0-1,0 0,-1 1,1-1,0 1,0-1,-1 0,1 1,0-1,0 0,-1 0,1 1,0-1,-1 0,0 1,-4 2,-2 0,1 0,0-1,-1 0,0 0,-8 0,-109 22,-51 1,-52 2,-56-4,-39-5,-50-7,-35-3,-35-5,-5-2,7-1,5-1,-11 0,15 0,18 0,42-5,50-5,58-6,49-3,50 1,47-1,44-2,38 4,35 17,0 1,0-1,0 1,-1-1,1 1,0-1,0 1,0-1,0 0,0 1,0-1,0 1,0-1,0 1,0-1,1 1,-1-1,0 1,0-1,0 0,1 1,-1 0,0-1,1 1,-1-1,0 1,1-1,-1 1,0-1,1 1,-1 0,1-1,-1 1,1 0,-1 0,1-1,-1 1,1 0,-1 0,1 0,46-31,43-1,52-13,49 1,58 1,62-2,42-1,56 3,56 9,30 10,19 9,7 6,-20 6,-36 3,-41 1,-39 6,-57 0,-38 5,-46 4,-50-1,-48-3,-44-3,-40 2,-62-11,1 0,-1 0,1 0,0 0,0 0,-1 0,1 0,0 1,0-1,-1 0,1 0,0 1,0-1,-1 0,1 1,-1-1,1 1,0-1,-1 1,1-1,-1 1,1-1,-1 1,1 0,0 0,-37 6,-65 3,-69 9,-73 14,-55 5,-57-4,-53-7,-82-8,-32-8,-19-4,-18-5,-27-2,-29-12,11-6,1-26,17-9,53-2,65-13,60 1,82 0,80 9,61 13,61 15,44 11,38 5,29 5,37-7,19 3,50-4,18-2,49-8,46-2,37-12,53 5,60 6,126 8,15 8,53 6,24 5,-3 3,-20 1,-32 0,-36 1,-37-1,-21 0,-21 0,-22-1,-21 0,-12 0,-18 0,-25 0,-22 0,-30 0,-35 0,-42 0,-36 0,-38 0,-32 0,-54 0,-59 0,-57 0,-47 10,-50 17,-45 0,-35 14,-39 1,-37-2,-46-7,-28-9,-30-9,-21-6,-15-6,-15-2,11-2,-2-1,-14 0,9 1,26 0,23 0,38 1,33 0,39 0,42 0,39 0,54 0,46 0,73 0,66 0,75-5,77-1,60 1,64 1,50 1,46 0,25 2,23 1,4 0,10 0,26 0,21 0,4 1,70-1,22 10,-13 12,11 0,15 19,-8 6,-35 2,-41-9,-50-9,-47-11,-51-9,-33-5,-46-5,-35-2,-40-1,-30 0,-28 1,-21-1,-50 7,-48-1,-13 2,-49 10,-75 4,-70 14,-73-2,-60-5,-75-6,-47-8,-65-5,-45-5,-25-2,-43-1,-14-2,-122 1,-68-16,-40-26,-26-17,-12-34,45-4,74-7,74 7,98 5,105 11,120 19,97 15,84 11,71 13,56 9,45 3,34 4,35-2,31-3,35-15,44 2,49-3,48-15,53-1,35 1,45-8,40 0,6 8,13 10,-23 12,-13 8,-21 8,-11 4,8 3,-8 1,25 0,20 0,-1-1,-1 0,-4 0,4-1,-20 0,-26 0,-30 0,-40 0,-28 0,-26 0,-19 0,-29 0,-23 5,-20 0,-9 1,-19 4,-17-2,-19 0,-65-6,1-1,0 0,0 0,0 1,0-1,0 1,6 4,-12-6,2 1,1-1,-1 1,0-1,0 1,1-1,-1 1,0-1,0 1,0-1,0 1,0-1,0 1,0 0,0-1,0 1,0-1,0 1,0-1,0 1,0-1,0 1,-1 0,1-1,0 1,0-1,-1 1,1-1,0 1,-1-1,1 0,0 1,-1-1,1 1,-1-1,1 0,0 1,-1-1,1 0,-1 0,0 1,-11 4,2-1,-1 1,-21 5,-84 10,-42 2,-45 6,-36 1,-33 0,-43-4,-37-7,-47-6,-44-5,-72-3,-24-4,-27 0,18-1,5 0,38 0,44 0,45 0,61 1,51 0,57 0,61 0,68 0,71 0,70 0,56 0,69 0,54 0,58 0,41 0,39 0,16 0,9 0,-5 0,-9 0,-11 0,8 5,-2 16,-14 12,19 9,1 7,-4-2,0-2,-7 5,-7-5,-17-8,-21-5,-9-9,-11-8,4-7,8-4,18-3,-2-2,0 0,4-1,-9 1,-4 0,3 0,-12 1,-2 0,-17 0,-9 0,-16 0,-16 0,-10 0,-11 0,-3 0,-17 0,-20 0,-8 0,-22 0,-24 0,-25 0,-22 0,-29 0,-30 0,-8 0,-29 0,-40 0,-33 0,-36 0,-39 0,-27 0,-40 0,-30 0,-42 0,-68 0,-46 0,-17 0,-34-16,-9-16,28-11,35-9,9 2,10-12,12 5,-12-11,-24-4,-11 6,-29-7,6 9,0-8,26 4,27-8,41 3,27 9,31 4,38 5,28 13,31 12,36 11,40 9,49 7,44 2,47 2,12 0,59 1,48 1,47-1,46-1,31 0,30-1,37 0,18 0,13 0,14 0,9 0,6 0,-7 0,23 0,18 0,-8 5,12 16,-9 6,-1 15,-7 2,-4 4,5 8,-14-3,-13-5,-14 9,-18-4,-14-5,-21-1,-46-5,-32-4,-23-5,-28-9,-33-7,-18-1,-17-6,-11-3,-6-2,-9-3,-7-2,-10 0,-4-1,-7 0,-7 1,-9 5,-8 5,-9 6,-10 5,-9 3,3-4,5-3,3-1,1 2,0 7,0 3,-1 1,-1 5,-10 27,-18 32,-10 26,-5 4,6-3,8-13,9-15,7-20,6-17,9-13,9-9,0-1,5-2,-3-2,-2 5,2-6,2-6,-8-6,-13-6,-14-5,-13-2,-9-3,-3 0,2 0,3 0,-1 0,-8 0,3 1,-3 0,4 0,-7 0,-6 0,-7 0,-6-5,-5-1,-3 1,4 1,-1 1,5 0,-1 2,5 1,-8 0,-1 0,-3 0,-7 0,-1 1,-5-7,-9-10,-5 0,-9-5,-5 4,-2 3,19 4,2 4,10 3,4 2,15 1,7-4,18-6,46 9,-2 1,0-1,1 0,-1 1,1-1,-1 0,1 0,-1 0,1 0,0 0,-1 0,1-1,-2-2,2 5,0-2,1 1,0 0,-1-1,1 1,0-1,0 0,-1 1,1-1,0 1,0-1,0 1,0-1,0 1,0-1,0 0,0 1,0-1,0 1,0-1,0 1,0-1,0 0,0 1,0-1,1 1,-1-1,18-17,10 3,10 3,34-1,53-8,52 2,56 3,45 4,29 4,6 4,-4 2,-30 1,-43 2,-26-1,-36 1,-43 0,-31-1,-30 1,-32-1,-36 0,-8 0,-59 0,-67 0,-65 0,-57 0,-7 0,-37-5,-15-12,-45-20,-28-11,-32-12,7-9,-6-17,45-10,44 4,52 1,65 15,63 13,60 19,84 42,2 1,-1-1,0 0,1 1,-1-1,1 0,-1-1,1 1,0 0,0-1,-3-3,4 4,2 2,-1-1,0 0,0 1,0-1,0 0,0 1,1-1,-1 1,0-1,0 0,1 1,-1-1,1 1,-1-1,0 1,1-1,-1 1,1-1,-1 1,1 0,-1-1,1 1,0 0,-1-1,1 1,-1 0,1 0,0-1,-1 1,1 0,0 0,-1 0,1 0,-1 0,1 0,0 0,-1 0,2 0,66-6,64 5,78 3,82 1,76 1,44-2,74 0,-14 15,-22 11,-28 4,-29 14,-23 5,6 14,-15-3,32 10,-20-12,6-8,17-15,16-12,-7-11,-10-8,-9-4,-29-4,-43 0,-35-6,-46-5,-38 1,-40 1,-42 2,-45 4,-56 3,-13 0,-34 1,-40-10,-40 0,-25-4,-11 1,-14 3,-19 2,-33-1,-48 1,-16 3,-48 1,-16 2,-28 2,1 0,7 1,32 1,45-17,58 0,57-5,148 17,-52-16,69 20,3-2,0 1,0-1,-1 0,1-1,1 0,-8-4,10 7,1 0,1 0,0 0,-1 0,1 0,0-1,-1 1,1 0,0 0,-1-1,1 1,0 0,-1 0,1-1,0 1,0 0,0-1,-1 1,1 0,0-1,0 1,0 0,0-1,-1 1,1 0,0-1,0 1,0-1,0 1,0 0,0-1,0 1,0-1,0 1,0 0,0-1,1 1,-1 0,0-1,0 1,0-1,0 1,1 0,-1-1,0 1,0 0,0 0,1-1,-1 1,0 0,1 0,-1-1,3-1,1 0,0 1,0 0,0-1,0 1,-1 0,9 0,89-6,70 4,78 2,82 1,58 1,35 0,50-1,12 1,47 10,-31 16,-35 6,-13 13,-38 1,-21 4,-21 1,-20-5,-32-9,-17-12,-38-9,-25-8,-7-6,-26-3,-29-1,-25-1,-12-6,-24 1,-16 1,-18-5,-29 2,-55 5,-9 1,-71-8,-82 2,-69 1,-54 3,-54 2,-33 1,-16 1,-34 1,6 0,-5 1,-2-1,10 0,31 1,28-1,45 0,52-11,45 1,47-1,46 2,42-3,77 12,-2 0,0 0,0 0,0-1,0 1,0 0,0 0,0 0,0-1,1 1,-1 0,0-1,0 1,0-1,0 1,1-1,-1 0,0 1,0-1,1 0,-1 1,1-1,-1 0,0 0,1 1,0-1,-1 0,0-1,3 0,-1 1,0-1,1 1,0-1,-1 1,1 0,0 0,-1-1,1 1,0 0,0 1,0-1,0 0,0 1,3-2,77-24,69-20,54-1,47 0,14-7,15 4,8 4,15 7,7-12,0 4,3 3,1-1,12 9,0 10,-4 8,-7 9,-18 4,-8 5,-31 1,-24 0,-31 1,-27 0,-31-1,-36-6,-25 0,-25 0,-32 1,-28 4,0 0,0 0,0 0,0 0,0 0,0 0,0 0,0-1,0 1,-1 0,1 0,0 0,0 0,0 0,0 0,0 0,0 0,0 0,0 0,0-1,0 1,0 0,0 0,0 0,0 0,0 0,0 0,0 0,0 0,0-1,0 1,0 0,0 0,0 0,0 0,1 0,-46-2,-37 6,-38 1,-45 0,-42-1,-30 0,-46-2,-38-1,-23 0,-28-1,-36 0,-11 0,-20-1,-20 1,-17 0,25 0,23 0,23 0,38 0,44 0,29 0,48 0,44 0,43 0,45 0,35 0,44 0,49 0,58 0,57-11,55-5,25-10,42-5,43-7,48 6,14-10,21-3,0 1,-3-8,-13 5,-1 8,-7 10,-4 11,-13 8,-8 5,5 5,-9 1,-3 1,-13 0,-12 0,-17-1,-20 0,-22-1,-20 0,-30-5,-22 0,-28-1,-22 2,-17 1,-22 1,-34 0,-31 2,-41 0,-27 10,-38 7,-32 4,-32 5,-39 6,-38 1,-33 6,-46-6,-69-8,-37-7,-39-7,-25-6,17-3,14-2,39-2,43 1,60-1,37 1,38 0,42 1,39 0,37 0,60 0,60 0,15 0,83 0,78 0,51 0,75 0,30 0,43 0,-1 0,-6 0,-11 0,-24 0,-22 0,-14 0,-24 0,-16 0,-6 0,-24 0,-19 0,-30 0,-25 0,-26 0,-26 0,-26 0,-26 5,-26 6,-23-12,0 2,-1-1,0 0,0 0,1 0,-1 1,0-1,0 0,1 1,-1-1,0 0,0 0,0 1,1-1,-1 0,0 1,0-1,0 0,0 1,0-1,0 0,0 1,0-1,0 0,0 1,0-1,0 1,0-1,0 0,0 1,0-1,0 0,0 1,-1-1,1 0,0 1,-33 24,-38 10,-32 13,-42 12,-55 14,-45 1,-13 4,-13-4,-30 5,-27-10,-5-10,-24-6,-25-14,-34-12,7-11,18-9,53-5,52-4,64-1,59 0,53 0,50 0,60 1,15 1,71-1,71-5,105 1,142-1,173 2,121 0,154 2,58 1,5 1,-28 0,-100 0,-116 0,-95 0,-102-4,-89-2,-73-9,-64-6,-55 1,-57 4,-46-2,-42 5,-49 13,0 0,1 0,0 0,0 0,0 0,-1 0,1 0,0 0,0 0,0 0,-1-1,1 1,0 0,0 0,0 0,0 0,-1 0,1-1,0 1,0 0,0 0,0 0,0-1,0 1,0 0,-1 0,1 0,0-1,0 1,0 0,0 0,0 0,0-1,0 1,0 0,0 0,0-1,0 1,0 0,1 0,-1 0,0-1,0 1,0 0,0 0,0 0,0-1,0 1,0 0,1 0,-1 0,0 0,0-1,0 1,0 0,1 0,-1 0,0 0,0 0,0 0,1-1,-74 6,-58 7,-70 3,-66 4,-70-2,-50-3,-58-5,-66-3,-40-3,-53-2,-16-1,-5 0,4-1,41 0,27 1,45-1,59 1,64 0,77 0,75 0,74 0,57 0,68 0,64 0,95-11,77-10,128-11,188-41,155-13,170-4,86 14,80 19,-24 19,-48 15,-114 13,-134 7,-118 4,-114 3,-98-1,-93 1,-76-2,-67 0,-48-1,-53 0,-51-1,-53 5,-47 0,-59 11,-42 10,-53 4,-70-3,-72-5,-70-6,-64-7,-48-4,-13-3,-3-2,16 0,15-2,9 1,22 0,43 0,55 1,45 0,62 0,67 0,75 0,82 0,97 0,108 0,97 0,93 0,118 0,196 0,126 0,84 0,30 0,-27 0,-76 0,-78 0,-87 0,-82 0,-70 0,-69 0,-56 0,-59 0,-49 0,-56 5,-42 6,-67-10,1-1,1 0,-1 0,1 0,-1 0,1 0,-1 1,1-1,-1 0,1 0,-1 1,0-1,1 0,-1 1,1-1,-1 0,0 1,1-1,-1 1,0-1,1 0,-1 1,0-1,0 1,1-1,-1 1,0-1,0 1,0-1,0 1,0-1,0 1,0 0,0-1,0 1,0-1,0 1,0-1,0 1,0-1,0 1,0-1,-1 1,1-1,0 1,0-1,-1 1,1-1,-1 1,-5 2,0 1,1 0,-1-1,0 0,0 0,0-1,-7 2,-96 31,-51 11,-69 16,-42 0,-79 5,-37-1,-55 3,-58-13,-82-15,-103-13,-30-12,-16-8,-48-6,64-4,77 0,97-1,101 1,93 0,94 1,78 0,97 0,77 1,5 0,24 0,82 0,117-10,113-6,195 0,145 2,109 3,-4 4,3 2,-54 3,-93 2,-98 0,-106 1,-84-1,-89 1,-77-1,-66 1,-84 4,-76 6,-89 5,-77 15,-62 4,-91 17,-135 17,-108 23,-73 2,-77-13,-55-20,8-20,73-17,79-13,90-7,85-6,77-1,92-1,73 0,74 2,68 0,78 1,18 1,92-1,115 1,150 0,225 0,164 1,141-1,60 0,22 0,-56 0,-105 0,-84 0,-114 0,-109 0,-94 0,-93 0,-82 0,-73 0,-66 10,-96-10,-2 0,0 1,0 0,0 0,0 0,0 0,0 1,6 2,-7-2,-3-2,0 0,1 1,-1-1,0 1,1-1,-1 1,0-1,0 0,1 1,-1-1,0 1,0-1,0 1,0-1,0 1,1-1,-1 1,0 0,0-1,0 1,-1-1,1 1,0-1,0 1,0-1,0 1,0-1,-1 1,1-1,0 1,0-1,-1 0,1 1,0-1,-1 1,1-1,0 0,-1 1,1-1,-1 0,1 1,0-1,-1 1,-11 5,2 0,0-1,-22 8,-99 25,-100 2,-129 21,-176-3,-133-8,-132-12,-122-13,-58-10,-50-8,36-5,42-3,60-17,91-16,125-17,101-7,99-9,122 5,85 6,79 14,68 14,79 11,50 14,-2 2,0 0,-1 0,1 0,0 0,-1 0,1 1,0-1,0 1,0 0,5 1,134-4,105 4,155-20,176 0,155 5,128 14,114 15,92 30,18 23,-33 12,-85 2,-125-8,-142-17,-134-12,-108-16,-94-11,-66-9,-65 4,-62-2,-59 3,-111-14,1 0,1 1,-1 0,1 0,-1 0,0 0,0 0,1 0,-1 1,0 0,0 0,2 2,-5-3,0-1,0 1,0-1,0 1,0-1,0 0,0 1,0-1,0 1,0-1,-1 1,1-1,0 0,0 1,0-1,0 1,-1-1,1 0,0 1,0-1,-1 0,1 1,0-1,-1 0,1 1,0-1,-1 1,-22 12,-14-3,-47 8,-126 18,-123 21,-158 10,-168 21,-153-12,-175-13,-72-19,-65-16,39-13,69-9,86-6,119-2,108-1,107-1,118 1,104 1,94 1,81 1,96-1,94 1,24 0,123 0,149 0,203 1,152-1,146 10,79 12,97 36,-29 32,-41 12,-99 10,-129-8,-145-5,-127-13,-108-5,-96-15,-57-6,-117-53,-1 2,0 0,15 14,-27-21,0 0,-1 0,0 0,0 0,0 0,0 0,-1 1,1-1,0 1,-1-1,0 1,1 0,-1-1,1 6,-4-6,2 0,-1 0,1 0,-1 0,0-1,1 1,-1 0,0-1,0 1,0-1,-1 1,1-1,0 1,0-1,-1 0,1 0,-1 0,1 0,-1 0,1 0,-1 0,-3 1,-13 9,0-2,-33 11,-107 17,-58 10,-73-3,-87 4,-132-10,-46-9,-41-10,-32-8,-45-6,12-14,63-13,74-23,97-9,97 4,90-1,82 6,133 38,3-1,-30-17,43 23,3-1,1 0,-1 0,0-1,1 1,0-1,-1 0,-3-5,8 7,-1 1,1 0,-1 0,1 0,0-1,-1 1,1 0,0 0,-1 0,1-1,0 1,0 0,0-1,0 1,1 0,-1 0,0 0,0-1,1 1,-1 0,1 0,-1 0,1-1,-1 1,1 0,0 0,0 0,1-1,5-2,-1-1,1 1,-1 0,1 0,0 1,0 0,11-4,127-30,79-4,121-4,117 8,131 8,103 9,53 8,-29 6,-11 4,-77 2,-80 2,-85 0,-87-1,-75 0,-73 0,-71 0,-57-1,-51 0,-50 0,-12 0,-66 0,-70 0,-95 0,-56 0,-97 0,-140 0,-118 0,-114-16,-70 0,-61-21,-26-25,15-12,69-15,67-4,109 11,114 7,118 14,115 17,95 10,86 7,132 27,0-1,-1 1,1 0,-1-1,1 0,0 1,-1-1,1 0,0 0,0-1,-1 1,1 0,0-1,0 1,0-1,1 0,-1 1,-2-4,8 3,-1-1,-1 1,1 0,0 1,-1-1,1 0,0 1,0 0,1-1,-1 1,0 1,0-1,0 0,1 1,4-1,174-21,154 4,208 5,197 5,153 3,95 2,95 3,-5 0,-58 1,-93 0,-131 0,-135-1,-115 1,-97-1,-81 0,-57 0,-62 0,-37 0,-56 0,-78 0,-65 0,-19 0,-81 0,-83 10,-92 7,-74 4,-199-1,-123-4,-119-4,-72-4,-41-4,-14-2,24-2,53-1,82 0,79 1,108-12,100-4,101-12,93-8,76 3,67 1,108 28,2 1,0-1,0-1,-15-10,-11-8,35 21,1 1,-1 0,1 0,-1 0,1 0,-1 0,1 0,0 0,0 0,-1 0,1 0,0 0,0 0,0 0,0 0,0 0,1 0,-1 0,0 0,0 0,0 0,1 0,-1 0,1-1,5-2,-3 1,1 0,-1 0,1 1,0-1,0 1,0 0,8-3,97-22,80-6,42-5,68-5,60-10,100-3,118 9,58 11,9 11,-10 10,-3 8,-14 5,-58 2,-71 2,-55 0,-72 1,-62 3,-76 11,-64 0,-38 4,-40-3,-80-17,2-1,0 1,0 0,0 1,-1-1,1 0,0 1,-1-1,1 1,-1 0,3 3,-6-4,1 0,0-1,0 1,0 0,0 0,0-1,0 1,0 0,-1 0,1 0,0-1,-1 1,1 0,0-1,-1 1,1 0,-1-1,1 1,-1 0,1-1,-1 1,0-1,1 1,-1-1,0 0,1 1,-1-1,0 1,1-1,-1 0,0 0,0 1,-1-1,-85 22,-45 2,-60 6,-75 12,-132-5,-134-5,-82-10,-49-7,-26-7,9-4,19-4,54-1,39 0,1-1,4 1,30 0,54 0,77 1,83 0,88 0,77 0,86-6,59 2,20-2,63-11,89-8,97-10,118 3,187 6,122 7,101 7,64 5,62 4,12 3,2 0,17 2,-68 5,-99-1,-127 6,-117-2,-94-1,-84-2,-60-3,-66-1,-54-2,-50-1,-45 5,-79-3,0-2,0 0,1 0,-1 1,1-1,-1 0,0 1,1-1,-1 1,0-1,0 1,1 0,-1 0,0-1,0 1,0 0,0 0,0 0,0 0,0 0,0 1,-1-1,1 0,1 2,-5-2,2 1,0 0,-1 0,1-1,0 1,-1 0,1-1,-1 1,1 0,-1-1,0 0,0 0,0 1,1-1,-1 0,0 0,-4 1,-27 7,-48 13,-110 21,-110 0,-138-7,-124-8,-117-9,-88 3,-47-6,-33-4,-19-3,6-4,84-3,46-1,89-2,84 1,79-1,77 0,75 0,65 1,65 0,71 0,95 0,94 0,75 0,97 0,147 0,118 0,51 16,82 0,65 26,-26 15,-50 1,-62 8,-96-6,-90-7,-88-8,-73-13,-64-10,-59-5,-36-1,-56-14,3-2,-1 0,0 1,1-1,-1 1,1-1,-1 0,0 1,1-1,-1 1,0-1,0 1,1-1,-1 1,0-1,0 1,0-1,1 1,-1-1,0 1,0-1,0 1,0-1,0 1,0-1,0 1,0-1,-1 1,1 0,0-1,0 1,0-1,0 1,-1-1,1 1,0-1,0 0,-1 1,1-1,-1 1,1-1,0 0,-1 1,1-1,-1 0,0 1,-6 6,0-1,-1-1,0 1,-15 6,-83 31,-59 12,-64-1,-90 1,-50 0,-85-12,-67-10,-125-12,-46-9,-38-7,-30-4,38-2,49-1,75 0,78 0,78-5,85 0,84-4,84 1,67-4,109 12,3 0,-1 0,1-1,-13-5,20 8,2 0,0 0,0-1,0 1,-1 0,1-1,0 1,0-1,0 0,0 1,0-1,0 0,1 1,-1-1,0 0,0 0,0 0,1 0,-1 0,0 0,0-1,7-2,-4 2,1 0,0 0,0 0,-1 0,1 0,1 1,-1-1,0 1,0 0,5-1,107-34,80-7,98-12,138 7,155 9,103 11,84 10,75 9,31 5,2 4,-12 2,-39 21,-79 22,-117 6,-117 0,-100 7,-97-5,-74-5,-61-7,-59-5,-127-36,4 1,0-1,0 1,0 1,0-1,0 0,0 1,-1-1,1 1,-1 0,1 0,-1 0,0 0,1 0,1 3,-9-3,2 0,1-1,-1 1,0 0,0-1,1 0,-1 1,0-1,0 0,0-1,0 1,0 0,0-1,-1 0,1 0,-4 0,-161 10,-110-5,-119-3,-84-3,-135-1,-83 1,-61-1,-6 1,-16 0,10 1,33-11,95 0,77-5,92-14,74-3,66-3,75 1,64 7,62 8,64 6,62 10,17 1,73 0,78 2,86 2,102 1,85-1,95 0,118 0,57 0,1-1,-19 0,-53 0,-76 0,-81 0,-76 0,-71 0,-68 0,-76 0,-61 0,-47 0,-43 0,-61 10,-58 12,-81 15,-76 10,-137 22,-129-7,-96 0,-85-13,-16-13,33-13,57-11,96-7,92-4,82-3,64-16,49-17,59 1,45 3,126 29,-4-1,1 1,-1 0,1-1,0 0,0-1,-9-7,15 10,-1 1,1-1,-1 1,1-1,0 0,0 1,-1-1,1 0,0 0,0 1,0-1,0 0,0 1,0-1,0 0,0 0,0 1,0-1,0 0,0 0,0 1,1-1,-1 0,0 1,0-1,1 0,-1 1,1-1,-1 1,1-1,-1 0,1 1,-1-1,1 1,-1-1,1 1,-1 0,1-1,0 1,-1 0,1-1,0 1,-1 0,1 0,0-1,1 1,24-5,-3-1,-1 2,24-2,171-8,115 5,137 4,161 3,147 33,85 19,17 26,-88 6,-126 16,-165-5,-138-1,-115-8,-196-67,48 30,-80-40,-4 1,-2 1,24 17,-31-23,-3-1,0 0,-1 0,1 1,-1-1,1 1,-1 0,0 0,0 0,0 0,3 6,-2-7,-2-1,0 1,-1-1,1 0,-1 1,0-1,1 1,-1-1,0 0,0 1,0-1,0 1,0-1,0 1,0-1,0 1,-1-1,1 0,-1 3,2-2,-2 0,0 1,0-1,0-1,0 1,0 0,0 0,-1 0,1 0,-1-1,-2 4,-39 29,-38 10,-28 7,-46 3,-74-3,-123-10,-104-12,-125-11,-125-8,-89-26,-34-22,16-27,81-9,113-24,135-14,119 4,100 10,82 23,73 17,102 54,2 0,1 1,0-2,-1 1,1 0,1-1,-9-9,14 10,-1 3,-1-1,1 1,0-1,0 1,0-1,0 1,0-1,0 1,0-1,0 1,1-1,-1 1,0-1,1 1,0 0,-1-1,1 1,0 0,-1-1,1 1,0 0,0 0,0 0,0 0,0 0,1 0,-1 0,2-1,10-8,0 2,0 1,0 0,26-9,132-35,99-7,122-7,141 0,108 11,109 14,70 18,56 49,-28 30,-73 22,-124 10,-133 5,-116 4,-97-2,-89-14,-69-15,-55-14,-83-48,-3 0,1 1,-1-1,0 1,8 9,-12-14,-1 0,0 0,0 0,0 1,0-1,0 0,0 1,0-1,-1 0,1 1,0-1,-1 1,0 0,1-1,-1 1,0-1,0 4,0-2,0-1,-1-1,0 1,0 0,1-1,-1 1,0-1,0 1,0-1,0 0,-1 1,1-1,0 0,-1 0,1 0,0 0,-3 1,-73 33,-56 6,-61 21,-102-1,-155 19,-124-13,-118-12,-71-17,-12-14,40-11,76-8,97-5,119-19,97-11,94-10,80 2,148 31,4 0,-1-1,-19-11,34 17,2-1,0 1,0-1,0-1,1 1,-1-1,1 1,0-1,-6-7,12 8,-3 1,1 0,0 1,0-1,0 0,0 0,0 1,0-1,0 0,0 0,1 1,-1-1,1 0,-1 1,1-1,0 0,-1 1,1-1,0 1,0-1,0 1,0-1,0 1,1 0,-1 0,0-1,2 0,9-6,-1 0,1 1,0 0,0 1,18-7,133-50,87 4,101 10,96 13,100 12,74 11,28 7,5 4,-39 4,-70 0,-87 1,-93-1,-106-1,-89 6,-74 4,-92-12,-3 1,1 0,0 0,0 1,-1-1,1 0,0 1,-1-1,1 1,0 0,-1-1,1 1,-1 0,1 0,-1 0,1 0,1 2,-2-1,-2 0,1-1,-1 0,0 0,0 0,1 0,-1 0,0 0,0 0,0 0,0 0,0 0,0-1,0 1,0 0,0-1,0 1,0 0,-1-1,1 0,0 1,-2-1,-49 29,-48 14,-34 12,-46 10,-51 8,-63 0,-97-14,-84-15,-43-15,-13-12,28-10,58-5,83-14,72-18,85-6,175 29,3-1,0-1,-30-16,48 22,1-1,0-1,1 1,0-2,0 1,0-1,1 0,0 0,-7-8,8 10,2 0,0 0,0 0,1 0,-1-1,1 0,0 1,1-1,-1 0,1 0,0 0,-1-9,2 7,0 0,1 0,-1 1,2-1,-1 0,1 1,0-1,0 1,1 0,3-7,5-3,-1 1,1 0,0 1,23-21,-1 5,59-42,89-40,43-3,55-1,44 12,19 19,7 23,-6 22,-43 18,-46 12,-49 8,-61 10,-130-6,-1 0,0 0,1 1,19 8,-30-11,-1 1,-1 0,1-1,0 1,0 0,0 0,0 1,-1-1,1 0,-1 0,1 1,-1-1,1 1,-1 0,0-1,0 1,1 0,-1 0,-1-1,3 5,-5-2,2-1,-1 0,0 0,1 1,-1-1,-1-1,1 1,0 0,-1 0,1 0,-1-1,0 1,0-1,0 1,0-1,-4 3,-12 8,1-1,-1 0,-27 14,-119 52,-70 12,-71-2,-79 5,-56-18,-44-19,-9-18,26-17,40-11,79-12,66-16,70-7,178 19,0-2,-38-13,71 19,-2 1,0 0,-1 0,1-1,0 1,0-1,0 0,0 0,1 0,-1 0,0-1,1 1,0-1,0 0,-1 1,1-1,1 0,-1 0,-2-5,4 6,0 0,0-1,0 1,0-1,1 1,-1 0,1-1,0 1,0-1,0 1,0 0,0 0,0-1,0 1,1 0,-1 0,1 0,0 1,-1-1,1 0,0 0,0 1,0-1,3 0,7-10,4 0,0 1,0 2,19-9,182-51,93 1,71 6,74 15,40 14,-3 13,-30 9,-42 8,-74 3,-79 2,-76 1,-81-1,-91 4,-19-6,0 0,1 1,-1-1,0 0,0 0,0 0,0 0,0 0,0 0,0 0,1 0,-1 0,0 1,0-1,0 0,0 0,0 0,0 0,0 0,0 1,0-1,0 0,0 0,0 0,0 0,0 0,0 1,0-1,0 0,0 0,0 0,0 0,0 0,0 1,0-1,0 0,0 0,0 0,0 0,0 0,0 1,0-1,-1 0,1 0,0 0,0 0,0 0,0 0,0 0,0 0,0 1,-1-1,1 0,0 0,0 0,0 0,0 0,0 0,-1 0,1 0,0 0,-2 5,-4-1,0 0,0-1,0 1,-1-1,-8 2,-113 34,-69 19,-54 15,-49 10,-61-2,-40-4,-9-18,13-16,35-16,48-12,53-10,64-4,64-9,49 0,39-6,43 13,1 0,0 1,0-1,1 1,-1-1,0 0,1 1,-1-1,0 0,1 1,-1-1,1 0,-1 0,1 0,-1 0,1 1,0-1,0 0,-1 0,1 0,0 0,0 0,0 0,0 0,0 0,0-1,1 0,-1 0,1 0,0 0,0 0,0 0,1 1,-1-1,0 0,1 0,-1 1,1-1,0 1,2-3,46-41,44-17,51-1,48-16,57 11,9 3,40 15,14 16,-26 12,-18 11,-33 7,-21 20,-163-8,72 18,-84-15,70 30,12 13,-96-40,40 29,-63-39,3 1,-1 0,0 1,0-1,0 1,-1 0,0 0,5 9,-11-13,3 1,0-1,-1 1,0 0,1-1,-1 1,0 0,0-1,-1 1,1 0,0 0,-1-1,0 1,1-1,-1 1,0 0,-1-1,1 0,0 1,-2 1,-8 2,4 0,-1 0,0 0,0-1,0 0,-1 0,1-1,-14 4,-17 6,-75 16,-127 14,-91-6,-71-9,-85-8,-35-9,-9-5,29-5,44-2,67-1,75-6,74-15,53-12,145 25,-47-20,68 22,2-2,-24-13,37 17,2 1,1 0,-1-1,1 0,-1 0,-7-10,12 13,1 0,-1-1,0 1,1-1,-1 1,1-1,0 0,0 1,0-1,0 0,1 0,-1 0,1 0,-1-5,5 3,-2 1,0 0,-1 0,2 0,-1 0,0 0,1 0,-1 1,1 0,0-1,1 1,4-4,12-4,-2 0,0 1,34-14,125-33,83 5,81 12,66 11,40 11,31 8,35 38,0 31,-382-28,181 52,79 55,-62 24,-75-11,-59-9,-156-109,56 60,-67-65,36 54,-45-59,22 46,-33-54,-1 0,0 0,3 17,5 33,-13-7,-5 10,-19 14,9-57,1-2,-17 27,6-23,1-1,-29 28,-90 62,88-89,-99 49,76-50,-109 28,-134 2,-34-21,-1-17,-15-11,24-13,20-19,47-17,207 26,-85-30,108 30,-82-42,95 42,-62-45,73 47,1-3,-20-20,30 25,2 1,1-1,-16-23,19 27,2-2,-1 1,1-1,-5-17,-6-29,12-1,17-3,20-6,-18 52,-3 1,0 0,24-17,-9 16,-1-1,47-19,123-27,71 14,61 14,41 12,21 10,-8 7,-22 19,-37 14,-42 16,-62 3,-178-35,76 33,-96-38,-2 1,0 2,28 20,-33-24,-3 1,-1 1,0 0,12 13,-16-17,-1 0,-1 1,0-1,0 1,-1 0,5 10,-7-15,0 1,0 0,0 0,-1 0,1 0,-1 0,0 0,0 0,1 0,-1 1,0-1,-1 0,1 0,0 0,-2 4,2 2,-2-3,0 0,0 0,0-1,-1 1,0-1,-4 6,-41 37,-23 9,-48 7,-35 1,-64 5,-42-7,-60-13,-31-15,-12-13,6-9,29-13,22-25,51-9,46-5,51 6,47-4,100 34,1-1,1 0,-1-1,1 1,-10-10,19 12,-2 1,0 0,1-1,-1 1,1 0,0 0,-1-1,1 1,0-1,1 1,-1-1,0 0,1 1,-1-1,1 1,0-1,0 0,0 1,1-5,0 2,1-1,0 1,0 0,0-1,1 1,-1 0,1 0,1 0,-1 1,7-8,7-4,0 0,0 1,23-14,1 4,55-27,87-28,36 11,31 10,21 16,4 15,-13 12,-29 8,-41 7,-37 2,-38 12,-100-10,0 0,28 10,-43-11,1-1,-1 0,1 0,-1 1,1-1,-1 1,1-1,-1 1,0 0,0 0,0 0,0 1,0-1,2 4,-2-2,-1-2,0 1,-1-1,1 1,-1 0,1-1,-1 1,0 0,0-1,0 1,-1 0,1-1,0 1,-1 0,-1 4,-4 5,1-2,0 1,-1-1,-13 18,-40 48,25-45,-34 26,-58 33,-30-5,-18-2,-37-19,-23-17,8-17,27-13,32-10,133-9,-52-6,80 6,0 1,0 0,0-1,0 0,0-1,0 1,0-1,0 0,-8-7,14 8,-1 1,0-1,0 0,0 1,0-1,1 0,-1 1,0-1,1 0,-1 0,1 0,-1 1,1-1,0 0,0 0,0 0,0 0,0 0,1 0,-1 0,0 1,1-1,-1 0,1 0,0 1,0-1,0-2,2-4,2-1,0 0,1 0,0 1,0 0,13-12,1 2,2-1,32-21,91-47,28-2,32 5,14 13,-13 13,-16 16,-34 16,-33 12,-38 13,-82 3,1-2,-1 1,1-1,-1 1,0 0,1 0,-1 1,0-1,0 1,0-1,0 1,0 0,2 3,-5-2,1-1,0 0,0 0,0 1,-1-1,1 0,-1 0,1 1,-1-1,0 0,0 0,0 1,0-1,0 0,-1 1,1-1,-1 0,1 0,-3 5,-1 2,-1 2,-1-1,0 0,0 0,-10 12,-74 78,-39 17,-38 7,-36 1,-22-13,-15-11,16-24,29-19,44-20,41-16,36-11,71-12,0 1,0 0,0 0,0 0,1-1,-1 1,0-1,0 1,0-1,1 0,-6-2,8-2,-1 3,0 0,1 1,-1-1,1 0,-1 0,1 0,0 0,0 0,0 0,0 0,0 0,0 0,0 0,1 0,-1 0,1 1,-1-1,2-3,5-9,-1 1,1 0,14-21,10 1,35-38,86-46,29-12,33 0,29 3,-15 15,3 16,-28 21,-36 17,-31 20,-129 36,4-1,0 0,0 1,22 0,-34 4,2-3,0 0,0 1,-1-1,1 1,0-1,0 1,-1 0,1-1,0 1,-1-1,1 1,-1 0,1 0,-1-1,1 1,-1 0,1 0,-1 0,0 0,1-1,-1 1,0 0,0 0,0 0,0 0,0 0,0 0,0 0,0 0,0-1,0 1,0 0,0 0,-1 0,1 0,0 0,-1 0,1-1,-1 1,1 0,-1 0,1-1,-2 2,-5 11,-1-1,0 0,-1-1,-18 18,-11 5,-47 33,-88 58,-41 12,-44 5,-35-9,-26-18,-1-29,16-27,45-24,54-19,58-10,59-13,87 6,-1 0,1 1,-1 0,1 0,0-1,-1 1,1-1,0 1,-1-1,1 0,0 1,0-1,0 0,0 0,0 0,-1 0,1 0,1 0,-1 0,0 0,0 0,0 0,1 0,-1-1,0 1,1 0,-1-3,0-3,2 3,-1 0,1 0,0 0,0 0,1 0,-1 0,1 0,0 0,0 0,0 1,5-6,13-20,36-37,74-46,39-15,54-8,44 18,34 21,30 17,22 24,7 21,24 15,-12 11,-26 13,-45 19,-55 12,-61 5,-152-32,-1 2,32 16,-47-20,-3 0,0 2,-1-1,18 16,-22-20,-2 3,0-1,0 1,-1 0,11 14,-12-16,-2 1,0-1,0 1,0 0,-1 0,1-1,1 9,-1-7,-1 0,-1 1,0-1,0 0,-1 10,-6 36,-22 15,-12 12,-25 21,-16 8,-14 6,-8-10,-10-6,14-19,26-22,39-24,33-28,11-7,36-16,39-22,47-13,43-2,11 8,-5 7,-20 11,-34 9,-43 13,-55 7,-31 2,1-1,-1-1,1 1,-1-1,0 1,0-1,1 0,-1 0,0 1,0-1,0-1,0 1,-3 1,-79 25,-65 5,-64 7,-64-6,-55-7,-33-7,-44-8,12-10,7-26,39-18,45-11,64-1,61 4,172 46,-4 0,1 0,0-1,0-1,1 1,-13-11,25 14,-2 2,0-1,0 1,0-1,0 1,1-1,-1 0,0 1,1-1,-1 0,1 1,-1-1,1 0,0 0,0 1,0-1,0 0,0 0,0 0,0 1,1-1,-1 0,1 0,-1 1,1-1,0 0,-1 1,1-1,0 1,0-1,0 1,0-1,0 1,3-2,2-4,3-1,0 1,0 0,0 0,1 1,0 1,19-9,17-7,67-19,126-26,97 13,102 12,113 14,105 12,56 28,-20 23,-59 13,-114 9,-107 8,-88 1,-84-6,-73-9,-137-42,43 23,-64-29,-2-1,-1 1,1 0,-1 1,0 0,7 6,-10-9,-2-1,0 0,0 0,0 0,0 1,0-1,0 0,0 1,-1-1,1 0,0 1,-1-1,1 1,-1-1,1 1,-1-1,0 1,0 0,0-1,0 3,-1 0,0-1,0 0,0 0,-1-1,1 1,-1-1,0 1,1-1,-1 1,0-1,-1 0,1 0,-3 2,-53 38,-40 4,-48 15,-37-4,-44-3,-72-2,-50-12,-71-12,-74-10,-85-23,13-23,-26-41,46-16,60-16,51-18,73 2,74 4,82 19,161 72,-42-31,76 46,3 1,0 0,0-1,1 0,-1 0,-10-15,18 21,-1-1,0 1,1-1,-1 1,0-1,1 1,-1-1,1 1,0-1,0 1,-1-1,1 0,0 1,0-1,0 0,0 1,1-1,-1 1,0-1,1 1,-1-1,1 1,0-1,-1 1,1-1,0 1,0-1,0 1,0 0,1-2,6-3,-2 2,1-1,0 1,0 0,0 1,1 0,-1 0,1 1,8-3,29-7,57-7,104-3,48 8,49 7,29 3,59 4,62 22,57 17,39 21,-21 8,-51 8,-59-2,-67 2,-76-10,-74-11,-61-4,-120-43,-3 0,31 20,-46-26,0-1,0 0,0 1,-1 0,1-1,0 1,0 0,-1 0,1 0,-1 0,0 0,0 0,1 1,-1-1,-1 0,1 0,0 1,0 4,0-5,-1 1,-1-1,1 0,-1 1,1-1,-1 0,0 0,0 1,0-1,0 0,0 0,0 0,-1 0,1 0,-1-1,1 1,-1 0,-3 2,-5 4,0 0,-1-1,1 0,-20 8,-89 32,-69 3,-36 1,-55-10,-49-9,-24-11,-12-9,2-11,7-11,27-17,36-22,46-10,51 1,54 4,45 8,87 40,1 1,0-1,0 0,1 0,-9-10,13 13,0 0,1 0,0 0,0 0,0 0,1 0,-1 0,1-1,0 1,0 0,0-1,0-3,3 4,-1 0,0 0,-1 0,1 0,1 0,-1 0,0 1,1-1,-1 0,1 1,0-1,0 1,0 0,0-1,4-2,7-4,-1 1,0 0,1 1,19-9,13 1,56-14,104-17,17-6,49 4,24-2,28 10,21 11,4 9,-17 10,-43 5,-51 4,-51 2,-55 1,-42 0,-43-1,-46 1,0-2,0 0,0 0,1 0,-1 0,0 0,0 0,1 0,-1 0,0 0,0 0,1 0,-1 0,0 0,0 0,0 0,1 0,-1 0,0 1,0-1,0 0,1 0,-1 0,0 0,0 0,0 1,0-1,1 0,-1 0,0 0,0 1,0-1,0 0,0 0,0 1,0-1,0 0,0 0,0 0,1 1,-1-1,0 0,0 0,-1 1,1-1,0 0,0 0,0 1,0-1,0 0,0 0,0 0,0 1,0-1,0 0,0 0,-1 0,1 1,0-1,0 0,0 0,0 0,-1 0,1 1,0-1,0 0,0 0,-1 0,1 0,-41 43,-47 22,-49 36,-50 13,-48 8,-36 1,-62-18,-20-9,-7-20,23-23,57-18,64-16,59-11,52-7,44-9,52 2,5 3,0 1,0-1,0 0,0 0,1 0,-1-1,1 1,0-1,-5-8,6 7,-1-2,0 0,0 0,1 0,0 0,0-1,-1-12,7 9,-3 0,1 0,0-1,0 1,1 1,8-18,1 12,-1-1,0 0,1 0,23-23,0 6,65-51,-34 43,68-38,152-56,53 1,83 10,82 0,2 23,-1 4,-48 19,-42 17,-55 14,-66 5,-69 13,-63 9,-147 22,1-2,-1 1,32 4,-49-4,3 0,-1 0,1 0,0 0,-1 0,1 0,0 0,-1 1,1-1,-1 0,1 0,0 0,-1 1,1-1,-1 0,1 1,-1-1,1 0,-1 1,1-1,-1 1,1-1,-1 1,0-1,1 1,-1-1,0 1,1 0,-1-1,0 1,0-1,1 1,-1 0,0-1,0 1,0-1,0 1,0 0,0-1,0 1,0 0,0-1,0 1,0 0,-1-1,1 1,0-1,0 1,-1 0,1-1,0 1,-1-1,1 1,0-1,-1 1,1-1,-1 1,-3 5,-2 0,0 0,-1 0,1-1,-1 0,-14 8,-107 60,-46 11,-57 6,-49 7,-65-6,-46-14,-23-20,15-18,28-17,62-11,73-8,70-5,64-6,54-2,50-1,13-2,49-26,47-20,61-11,51-4,58 2,51 4,40 15,61 15,67 14,53 11,5 7,-53 6,-61 7,-87 7,-79 10,-79-1,-73 3,-98-13,-27-13,-1 0,1 1,-1-1,1 0,0 1,-1-1,1 1,-1-1,1 1,-1-1,0 1,1-1,-1 1,0-1,1 1,-1 0,0-1,1 1,-1-1,0 1,0 0,0-1,0 2,0 2,-1-2,-1 0,1 1,0-1,-1 0,0 0,1 0,-1 0,0 0,0 0,0-1,-1 1,1-1,0 1,0-1,-1 0,1 0,-6 2,-21 7,-61 17,-95 11,-62 3,-57-3,-46-7,-79-8,-46-9,-15-6,17-10,39-13,41-29,50-16,61-2,64 8,65 7,52 9,89 33,3 1,0-1,0-1,-9-7,16 11,0 1,1 0,0 0,0 0,0 0,0-1,0 1,0 0,0-1,1 1,-1-1,0 1,1-1,-1 1,1-1,0 1,-1-1,1 0,0 1,0-1,0-1,2-2,-1 2,1-1,-1 1,1 0,0 0,0 0,0 0,1 1,-1-1,0 0,1 1,4-3,12-6,-3 1,2 1,19-8,116-34,63-2,68 9,40 6,46 10,29 10,24 8,-15 5,-19 3,-26 3,-47 1,-57 0,-69-1,-60 1,-58 4,-58 1,-15 2,-7-3,1-1,-1 0,1-1,0 0,-13 4,-110 34,-31 3,-56 14,-44-3,-37-4,-72-11,-56-13,-41-10,-12-9,11-6,43-3,40-28,57-7,251 21,-92-27,134 32,-1-3,-60-29,76 35,3-3,0-1,0 0,-17-15,25 21,3-1,1 0,-1 0,1-1,0 0,0 0,1 0,-6-10,9 15,0-1,0-1,0 1,1 0,-1-1,0 1,1 0,0-1,0 1,-1-1,1 1,1-1,-1 1,0 0,1-1,-1 1,1-1,0 1,-1 0,3-3,1-2,0 1,1 1,-1 0,1 0,0 0,0 0,1 1,-1 0,10-5,11-2,-1 0,51-16,137-11,59 11,55 0,53 7,62 5,78 6,100 4,20 14,17 17,-55 18,-80 4,-85 11,-93 1,-91-4,-88-7,-151-44,-3-1,1 1,-1 1,0 0,19 15,-28-21,0 1,-1 0,0 0,0 0,0 0,0 0,0 0,0 0,0 0,0 1,0-1,0 0,-1 0,1 1,0-1,-1 0,1 1,-1-1,0 1,1-1,-1 1,0-1,0 1,0-1,0 1,0-1,0 1,0-1,-1 1,0 1,3 2,-3-1,-1-1,0 1,0-1,0 0,0 0,0 0,-1 0,1 0,-1 0,0-1,0 1,-4 2,-13 6,1-1,0-1,-26 10,-104 37,-63-4,-49 12,-50 5,-126 15,-32 5,-63 6,-27-15,-35-20,30-19,36-17,72-12,78-9,88-4,87-2,67-1,131 2,0 2,-1 0,0-1,1 0,-1 0,1-1,0 0,-8-3,15 3,-2 2,0-1,0 1,0 0,0-1,0 1,0-1,0 1,0-1,0 1,0-1,1 1,-1 0,0-1,0 1,0-1,0 1,1 0,-1-1,0 1,1-1,-1 1,0 0,0-1,1 1,-1 0,1 0,-1-1,0 1,1 0,28-16,13 4,46-11,123-24,84-6,65 2,90 10,43 10,112 12,4 8,-22 11,-58 21,-72 23,-105 22,-94-4,-81-4,-154-49,-1 0,37 23,-50-28,-4-1,0 1,1-1,-2 1,1 1,0-1,-1 1,5 5,-4-8,-4 0,0 0,1-1,-1 1,0 0,0 0,0 0,0 0,0 0,-1 0,1 0,-1 0,1 0,-1 0,0 0,0 3,2-3,-2 0,0 0,0 0,0-1,-1 1,1 0,-1 0,1 0,-1-1,1 1,-1 0,0-1,0 1,0-1,-2 3,-31 39,-45 15,-42 16,-62 23,-50 0,-55 11,-113-19,-72-20,-44-22,-6-20,28-13,58-16,81-31,101-9,209 34,-77-31,106 36,3-3,0 0,1-1,0 0,-13-9,19 14,3 0,1-1,-1 1,1-1,0 0,0 0,0 0,0 0,1-1,-1 1,-3-8,3 5,2 3,0 0,1-1,-1 1,1 0,0-1,0 1,0 0,0 0,0-1,1 1,-1 0,1 0,0 0,2-4,5-5,-2 2,1 0,0 1,0-1,1 1,9-8,9-5,56-40,83-42,48 3,47 2,48 10,26 17,11 8,2 19,-15 15,-43 12,-50 10,-58 6,-53 4,-116-1,0 1,0-1,0 1,13 5,-24-6,0-1,0 1,0-1,0 1,1-1,-1 1,-1-1,1 1,0 0,0-1,0 1,0 0,0 0,-1 0,1 0,0 0,-1 0,1 0,0 0,-1 0,1 0,-1 0,0 0,1 0,-1 0,0 0,0 0,0 0,0 1,0-1,0 1,-2 4,0-2,0 1,-1-1,1 0,-1 0,0 0,0 0,-1 0,1-1,-7 6,-75 61,-51 21,-52 6,-58 13,-31 7,-32 3,-25-2,-23-7,-13-20,9-13,41-17,43-19,63-16,61-13,141-13,-1 1,0-2,0 0,-17-3,31 3,-1 0,-1 1,1 0,-1 0,1-1,-1 1,1 0,-1-1,1 1,-1 0,1-1,-1 1,1-1,0 1,-1-1,1 1,-1-1,1 1,0-1,0 1,-1-1,1 1,0-1,0 0,0 0,9-18,6 7,-1 0,0 1,29-15,118-62,60-10,51-3,54-9,18 10,4 5,-18 16,-18 21,-39 20,-46 16,-37 12,-45 7,-40 5,-40 7,-62-8,-1-1,0 1,0 0,0-1,0 1,0 0,0 0,-1 0,1 0,0 1,-1-1,1 0,-1 1,1-1,1 4,-3 1,0-3,0 0,0 0,0 0,0 0,-1 0,1 0,-1 0,0 0,0 0,0 0,0 0,0 0,-3 3,-6 11,0 0,-21 26,-59 57,-45 22,-55 22,-25 12,-57 7,-64-2,-58-1,-27-26,-12-19,21-31,39-28,51-24,63-17,61-12,65-10,117 5,2 0,1 0,-24-8,32 7,2 2,1-1,-1 1,1-1,-1 1,1-1,0 0,0 0,0 0,0 0,0 0,0 0,0 0,1-1,-1 1,-1-5,3 5,0-1,-1 0,1 0,0 0,0 0,0-1,0 1,0 0,1 0,-1 0,1 1,0-1,0 0,0 0,0 0,2-2,4-9,1 1,0 0,1 1,10-12,82-77,63-11,60 0,91 4,38 7,35 17,17 13,-3 20,-16 17,-39 14,-55 11,-64 7,-65 4,-55 1,-47 6,-58-8,-2-1,0 0,0 1,0-1,0 0,0 1,0-1,0 1,0 0,0-1,0 1,0 0,0-1,0 1,0 0,0 0,-1 0,1 0,0 0,-1 0,1 0,-1 0,2 2,-1 4,-1-3,0 0,-1 0,1 0,-1-1,0 1,0 0,0 0,0-1,-3 6,-9 12,2-1,-17 20,-78 86,-51 38,-38 7,-59 32,-112-1,-91 8,-51-20,-55-41,11-44,36-39,78-31,81-26,90-25,213 12,-73-19,111 19,3 0,0 0,1-1,-1 0,1-1,-18-11,22 15,3-1,1 0,0 0,0 0,0-1,0 0,0 0,1 0,-1 0,1 0,0-1,-2-5,0 4,3 1,0 0,1 0,-1-1,1 1,0 0,1-1,-1 1,1 0,0-1,1-8,3 1,-1 0,0 0,1 1,1 0,11-21,1 10,-1-1,39-42,94-69,52 3,42-9,34 5,50 18,57 17,25 23,4 24,-14 21,-35 16,-43 11,-54 6,-64 4,-61 0,-132-1,0-2,0 1,0 0,-1 0,20 8,-27-7,0-2,-1 0,0 0,1 0,-1 0,0 1,0-1,1 0,-1 1,0-1,-1 1,1-1,0 1,0-1,-1 1,1-1,0 1,-1 0,0-1,1 1,-1 0,0 0,0-1,0 1,0 0,0-1,-1 4,1 5,-2-2,-1 0,0 0,0 0,0 0,-1-1,-8 13,-61 92,-46 33,-47 29,-45 3,-50 3,-68-3,-54-32,-28-26,17-36,25-30,59-30,238-24,-112-14,132 12,-87-25,113 23,0-2,1-2,-25-11,38 17,2-2,1 0,-1 0,1-1,-16-14,19 17,2 0,1 0,0 0,0 0,0-1,1 0,-1 1,1-1,0 0,0 0,-2-5,0 4,3 0,-1 0,1 0,0 1,0-1,1 0,-1 0,1 0,1-5,2-52,24-21,27-18,27-8,26-10,28 8,15 8,16 14,-1 17,2 21,-13 18,-23 15,-28 11,-32 11,-66-4,0 1,0 0,0 1,0-1,0 1,8 4,-11-4,-1-1,1 0,-1 0,0 1,0-1,0 0,0 1,0-1,0 0,0 1,0-1,-1 1,1 0,0-1,-1 1,1-1,-1 1,0 2,0 4,-1-2,0-1,0 1,0 0,0 0,-1-1,-4 9,-42 72,-31 21,-50 16,-29 4,-38 10,-43-4,-11-15,8-17,26-22,37-20,60-20,50-26,57-15,13-6,46-42,61-31,40-13,44-7,32-9,18 8,19 16,-2 22,-2 22,0 17,-41 14,-48 8,-41 10,-40 7,-29 7,-54-20,0 1,-1 0,0 0,0 1,0-1,0 1,0-1,3 5,-4-6,-1 1,0-1,0 1,0-1,-1 0,1 1,0 0,-1-1,1 1,-1-1,1 1,-1 0,0 0,0-1,0 3,0-1,0 0,-1 0,0 0,0 0,0-1,0 1,0 0,0-1,-1 1,-1 2,-37 44,-23 12,-19 19,-35 23,-36 10,-20-1,-20-10,-28-18,3-23,23-21,40-18,46-18,100-4,1-1,0 0,0 0,0 0,1-1,-14-6,16 4,2 2,1 0,-1 0,0-1,1 1,0-1,-1 1,1-1,0 0,1 0,-1 1,0-2,1 1,-1 0,0-6,-2-4,1 1,2 0,-1 0,1 0,2-21,9-91,12-17,12-14,9 10,-25 104,28-55,-26 62,40-53,-33 52,38-37,-45 56,1-1,0 1,28-15,-20 15,0 3,51-18,-35 18,77-13,88 5,4 11,36 8,-4 14,13 29,-17 12,3 3,-5 2,-1-6,-12-6,-5-6,-12-11,-13 0,-13-7,-17-6,-17-5,-27-6,-18-2,-20-3,-41 10,-45-7,1-3,1 1,-1 0,1 0,-1-1,1 1,-1 0,0 0,1-1,-1 1,0 0,0 0,0 0,0 0,1 0,-1-1,0 1,0 0,-1 0,1 0,0 0,0 0,0-1,0 1,-1 0,1 0,0 0,-1-1,1 1,-1 0,1 0,-1-1,1 1,-1 0,0 0,-9 9,1-1,0 0,0-1,-13 9,-100 60,-59 22,-52 27,-46 6,-16 6,-22-9,-8-17,7-18,43-25,51-25,54-18,132-22,-42-2,71-2,0-1,1 1,0-2,0 1,0-1,-14-5,17 5,3 1,-1 0,1 0,-1-1,1 0,0 1,-1-1,1 0,0 0,0 0,1 0,-1 0,0-1,1 1,-1-1,0-2,-2-1,1 0,2 0,-1 1,1-1,-1 0,2 0,-1 0,1-9,0-66,23-42,19-14,26-21,27-13,30-4,51-5,18 18,34 5,-3 20,8 22,2 27,1 18,-9 17,-26 18,-32 15,-36 9,-36 8,-93 6,1-2,0-1,0 1,-1 1,1-1,0 1,-1-1,1 1,-1 1,7 3,-8-3,-1-1,0 0,0 0,0 0,0 0,-1 0,1 1,-1-1,0 1,1-1,-1 1,0 0,-1-1,1 1,0 0,0 4,-2 1,1-1,-1 1,0-1,-1 0,1 0,-1 0,0 1,-4 6,-10 13,2-2,-27 35,-67 70,-45 12,-39 20,-27 0,-38-2,-20-12,-30-6,-13-27,13-20,41-24,61-23,58-20,136-27,0 0,-1-1,1 0,0 0,-20-3,28 1,2 1,-1 1,0-1,1 0,-1 1,0-1,1 0,-1 0,1 0,-1 0,1 0,0-1,0 1,-1 0,1-1,0 1,0-1,0 1,0-1,0 1,1-1,-1 0,0 1,1-1,-1 0,1 0,0-2,0-1,0-1,1 1,0-1,0 0,1 1,-1-1,1 1,1-1,-1 1,1 0,3-6,9-14,2 0,23-28,87-74,44-13,49-1,44 11,41 2,14 13,10 15,-13 16,-8 13,-28 20,-28 12,-51 14,-48 11,-45 7,-57 5,-50 4,-1-2,0 0,1 0,-1 0,0 1,1-1,-1 0,0 0,1 0,-1 0,0 0,1 0,-1 1,0-1,0 0,1 0,-1 0,0 1,0-1,0 0,1 1,-1-1,0 0,0 0,0 1,0-1,1 0,-1 1,0-1,0 0,0 1,0-1,0 0,0 1,0-1,0 0,0 1,0-1,0 0,0 1,0-1,0 0,0 0,0 1,-1-1,1 0,0 1,0-1,0 0,0 1,-1-1,1 0,0 0,0 1,-1-1,1 0,0 0,0 0,-1 1,1-1,0 0,-1 0,1 0,-51 40,-42 37,-44 20,-48 28,-35 8,-31 0,-26 2,-15-17,-18-17,13-21,17-26,41-20,46-16,51-11,45-13,92 5,0 1,0-1,0 0,0-1,1 1,-1-1,1 0,-1 0,-5-5,8 3,0 3,1-1,0 0,-1 0,1 0,0 1,0-1,1-1,-1 1,0 0,1 0,-1 0,1 0,0 0,-1-1,1 1,0 0,0 0,1 0,-1-3,0-8,2 1,0 1,1-1,7-18,39-77,34-34,39-22,45 1,41 7,40 6,31 18,28 27,29 14,8 21,2 22,-15 18,-38 13,-33 11,-52 5,-49 8,-58 6,-92-13,-2 1,0 0,0 0,-1 1,1 0,7 4,-12-6,-1 0,0-1,0 1,0 0,0 0,0-1,-1 1,1 0,0 0,0 0,-1 0,1 0,0 0,-1 0,1 0,-1 0,0 0,1 1,-1-1,0 0,0 0,1 0,-1 0,0 1,0-1,-1 2,4 3,-3-1,0 0,-1 0,0-1,0 1,0 0,-4 7,-37 63,-21 27,-40 18,-40 22,-40 12,-56 2,-51 3,-27-5,-1-15,-10-27,22-21,49-29,51-23,52-18,140-21,-1 0,0 0,1-1,-28-6,39 6,0 0,0 1,1-1,-1-1,0 1,1 0,-1-1,0 1,1-1,0 0,-1 0,1 0,0 0,0 0,0 0,0 0,1-1,-1 1,-1-4,2 0,0 0,0 1,0 0,1 0,0 0,0 0,0-1,1 1,0 0,0 0,0 0,0 0,3-5,0-10,4-2,21-41,-3 26,46-60,58-59,45-11,39 11,27 5,23 14,11 16,-1 19,-12 23,-34 20,-29 10,-33 15,-36 12,-35 10,-38 7,-33 10,-26-1,1-2,0 0,0-1,0 1,0 0,0 0,0-1,0 1,0-1,-1 1,1-1,-1 1,1-1,-3 2,-56 53,-32 31,-33 28,-41 31,-40 20,-34 4,-31 2,-17-12,-16-25,7-24,27-33,51-23,191-52,-3 1,-63 0,93-7,-2 3,-1 0,1-1,-1 0,1 1,-1-2,1 1,-1 0,1 0,0-1,0 0,0 0,0 0,0 0,0 0,0-1,1 1,-1-1,1 1,0-1,-1 0,-2-6,0 5,3-2,1 0,-1 1,1-1,0 0,0 0,0 0,1 0,0 0,0 0,1 0,0 0,0 0,2-9,3-6,1-1,1 0,1 0,17-28,71-125,43-14,32 2,27 4,31 18,8 22,28 16,-2 29,-2 23,-15 26,-13 10,-30 14,-41 10,-131 15,52 3,-80-1,0-1,1 0,0 0,-1 1,1-1,-1 1,1 0,-1 0,0 0,0 1,0-1,7 7,-8-4,-1-2,0 0,0 0,0 0,-1 0,1 0,-1 1,0-1,0 1,0-1,-1 1,1-1,-1 1,0 0,0-1,0 7,0 4,-2-1,-1 1,0 0,0-1,-7 16,-6 9,-29 53,-61 73,-34 18,-47 17,-42 4,-26 5,-15-8,-2-15,9-20,29-26,44-37,159-88,-3 0,-36 10,34-21,35-3,0 0,0-1,0 1,0 0,0 0,0-1,0 1,0 0,0-1,0 1,1-1,-1 1,0-1,0 1,0-1,0 0,1 1,-1-1,0 0,0-1,2-6,-1 3,0 0,0 0,1 0,0 0,0 0,0 0,1 0,0 0,0 0,0 1,0-1,1 1,5-9,19-21,60-69,93-82,48-31,62-25,7 11,11 12,-26 29,-25 31,-41 34,-43 38,-46 34,-50 29,-73 22,-2 1,0-1,0 1,0 0,0 0,0 0,1 0,-1 0,0 0,0 1,0-1,0 1,0-1,0 1,0 0,0 0,2 1,-2 1,-1-1,0 0,0 0,0-1,-1 1,1 0,-1 0,1 0,-1 0,0 0,1 0,-1 0,0 0,0 0,-1 0,1 0,0 0,-1 0,0 3,-4 13,-1-1,-15 32,-45 88,-39 41,-36 41,-25 10,-42 23,-20-7,-4-26,15-30,26-45,47-51,143-93,-4 2,1 1,-1-1,0 0,0 0,-1 0,1-1,0 1,-1-1,1-1,0 1,-1-1,-8 0,13-2,0 2,0-1,0 0,0 1,0-1,0 0,0 1,0-1,0 0,0 0,1 0,-1 0,0 0,1 0,-1 0,1 0,-1 0,1 0,-1 0,1-2,-1-1,0 0,1-1,0 1,0 0,0 0,0-1,2-5,4-8,0-2,1 0,2 0,14-25,87-131,46-30,39-7,24 0,22 14,-2 24,-8 33,-16 30,-24 35,-30 30,-33 23,-34 15,-92 11,1-2,1 0,-1 1,0-1,1 1,-1 0,0 0,0 0,0 1,0-1,0 1,0 0,0-1,4 5,-6 1,0-4,1 1,-1-1,0 1,-1 0,1-1,-1 1,1 0,-1 0,0-1,0 1,-1 0,1 0,-1-1,-2 8,-2 13,-2 0,-19 42,-59 92,-34 40,-39 26,-38 16,-23-8,0-20,-24-23,-4-36,12-38,34-39,45-32,43-23,109-24,0 3,0 0,0 0,0-1,0 1,1-1,-1 0,0 0,0-1,1 1,-1-1,0 0,1 0,0 0,-1 0,-2-3,2-4,2 4,-1 0,0 0,1 0,0-1,0 1,1-1,-1 0,1 0,1 1,-1-1,1 0,0-7,4-10,-1 1,1-1,1 0,10-28,73-165,58-48,43-36,41-21,44 2,38 12,48 24,74 33,13 57,-9 53,-39 40,-67 40,-78 29,-73 19,-159 12,-2 0,0 2,32 6,-48-8,-1 0,0 1,0 0,0 0,0 0,0 0,0 0,-1 1,1-1,0 1,-1 0,1-1,-1 1,1 1,-1-1,4 4,-3-1,-2-2,0 0,0 0,0 0,0 0,-1 0,1 1,-1-1,0 0,0 0,0 0,-1 0,1 0,-1 0,1 0,-1 0,-2 4,-3 22,-3-4,-16 34,-41 107,-33 63,-49 70,-36 52,-33 50,-19 26,-52 24,-17-17,-10-44,5-50,8-72,48-76,193-149,-79 37,106-59,-2-4,-38 13,56-21,2-4,-1 0,1-1,-19 1,32-3,-1-1,0-1,1 0,-1 1,1-2,-1 1,0 0,1-1,-1 1,1-1,-1 0,1 0,-7-4,7 3,1 1,1-1,-1 0,1 1,-1-1,1 0,0 0,0 0,0 0,0 0,0 0,0 0,0 0,0-1,1 1,0 0,-1 0,1-1,0 1,0-3,-2-15,2 2,1 0,4-25,32-114,35-66,37-50,57-49,66-46,43-14,31 12,7 42,2 53,-4 60,-31 62,-212 119,100-29,-117 44,82-15,-108 28,1 2,-1 1,30 0,-47 3,-2 1,0-1,1 1,-1 0,0 1,0-1,0 1,0 0,0 1,0 0,8 5,-9-4,-2-1,1 1,-1-1,0 1,0 0,-1 0,1 0,-1 0,0 0,0 1,0-1,0 1,-1-1,0 1,1 5,0 9,0-2,-2 0,0 0,-1 0,-4 24,-30 147,-35 50,-37 55,-40 69,-56 53,-22 27,-33 3,-15-32,5-69,20-81,191-209,-105 74,124-95,-93 46,107-64,2-4,-1-1,-42 12,57-19,0-1,0 0,0-1,0 0,0 0,0-1,0 0,0-1,-15-2,19 1,0 1,0-1,0 0,0 0,1 0,-1 0,1 0,-1-1,1 1,0-1,0 0,0 0,0-1,1 1,-1 0,-3-7,-2-1,2-1,1 0,1 0,-1 0,2 0,-4-20,-2-12,-1-69,18-104,29-60,26-38,51-52,42-19,35-6,26 16,11 37,4 42,-28 71,-21 60,-42 55,-114 91,51-24,-70 38,0 2,1 0,0 1,0 0,15-3,-22 6,0 0,-1 0,1 0,-1 0,1 0,0 0,-1 1,1-1,-1 0,1 1,-1-1,0 1,1-1,-1 1,1 0,-1 0,0-1,0 1,1 0,-1 0,0 0,0 1,0-1,0 0,1 2,-1 8,1-3,-1-1,0 0,-1 1,0-1,0 1,-1-1,-2 14,-31 142,-34 73,-38 54,-67 78,-58 45,-32 15,-24-4,-54-27,-38-50,269-261,-165 100,182-132,-190 81,198-97,-171 42,178-56,-127 14,150-28,-112-2,144-8,0-2,0-1,1 0,-1-2,-26-8,34 8,2 0,1-1,-1 0,1-1,1 0,-1-1,2 0,-12-11,10 9,2-1,0 0,1-1,0 0,1-1,0 0,-7-16,4 5,2 0,0-1,2 0,-5-30,1-7,-2-80,4-104,26-44,31-23,35-3,38-11,40 10,-101 231,104-128,-97 137,115-102,-103 114,132-86,74-16,-197 123,99-31,76-11,-14 34,-36 24,-47 17,-132 12,62 8,-88-7,1 0,1 0,-1 1,0 0,-1 1,1 0,11 7,-17-9,0 1,0-1,0 1,-1-1,1 1,-1 0,1 0,-1 0,0 0,0 1,-1-1,1 0,-1 1,1-1,1 7,-2 4,0-4,0 1,-1-1,-1 0,0 0,0 1,-5 14,-3 16,-25 61,-44 89,-36 45,-55 51,-23 21,-29 21,-31 6,-40 7,-26-29,-8-37,16-53,33-55,62-56,171-90,-63 18,101-42,1 3,0 0,0-1,0 1,0-1,0 0,0 0,0 0,0-1,1 0,-1 0,0 0,0 0,0-1,1 0,-1 0,-5-4,6 0,0 2,1 0,0-1,0 1,0-1,1 0,0 0,0 0,0 0,0 0,1-1,0 1,0 0,0-1,1 1,-1-1,2-5,-1-22,3 1,0-1,14-54,53-165,65-72,38-33,39-12,32 2,39 20,6 38,-7 49,-20 60,-28 52,-176 115,77-28,-96 42,66-15,-82 25,-1 3,35-3,-51 8,-1 0,0 1,0 0,1 0,-1 1,0-1,0 1,0 0,10 4,-12-5,0 1,-1 0,0 0,0 1,-1-1,1 0,0 1,0-1,-1 1,1 0,-1-1,1 1,-1 0,0 0,1 0,-1 0,0 0,0 3,2 3,-1-1,-1-1,0 1,0 0,0 0,-1 0,-1 12,-3 7,0-1,-9 29,-31 103,-22 61,-12 45,-23 43,-24 36,-27 21,-18-2,-22-17,3-42,3-58,28-65,121-139,-49 37,75-67,-1-1,0-1,-1 0,-25 12,37-21,0 2,0-1,0 1,-1-1,1 0,0 1,-1-1,1 0,0 0,-1 0,1 0,0 0,-1 0,1 0,0 0,-1-1,1 1,0-1,0 1,-1-1,1 1,0-1,0 1,0-1,0 0,-1 0,1 0,0 0,1 0,-1 0,0 0,0 0,0 0,1 0,-1 0,-1-2,-1-14,1 5,0 0,1-1,0 1,1-1,1 1,1-13,36-184,31-76,53-74,31-50,55-31,51-19,17 20,38 25,8 57,-15 63,-21 69,-34 57,-51 55,-55 45,-134 62,1 2,0 0,0 1,26-4,-37 10,0-3,0 0,-1 0,1 0,-1 1,1-1,-1 1,1-1,-1 1,1 0,-1-1,1 1,-1 0,0 0,1 0,-1 0,0 0,0 1,0-1,0 0,0 0,0 1,0-1,0 1,0-1,-1 0,1 1,-1 0,1-1,-1 1,1 2,1 11,-1-3,-1 0,-1 0,0 0,-1 1,-5 20,-12 28,-26 62,-53 118,-35 48,-52 91,-44 64,-42 32,-49 21,2-32,3-50,22-74,34-71,48-68,44-70,137-108,-59 29,75-43,1-3,0-1,0-1,-16 4,26-9,1 1,0-1,0 0,0 1,0-1,0 0,0 0,0 0,0-1,0 1,-1 0,1-1,0 1,0-1,0 0,1 0,-1 0,0 0,0 0,0 0,-2-3,-1-3,2 2,0-1,1 1,0 0,0-1,0 1,1-1,-1 1,1-1,1 0,-1-6,3-16,-1 0,9-51,40-129,47-81,63-87,43-44,50-21,23 21,-5 35,-19 58,-20 70,-29 69,-46 62,-128 104,62-31,-81 46,0 2,0 1,1 0,0 0,15-2,-22 5,-2 0,0 1,0 0,0-1,0 1,0 0,0 1,0-1,0 0,1 0,-1 1,0 0,0-1,0 1,0 0,-1 0,1 0,0 0,0 0,3 3,-2 6,0-4,-1 1,0-1,0 0,0 0,-1 1,0-1,0 1,-1-1,0 10,-1 32,-8 58,-31 131,-40 87,-53 82,-13 38,-37 45,-44 32,-17-27,-28-52,18-74,25-87,177-223,-92 75,115-107,0-3,-2-2,-44 24,56-31,1-5,-2 0,1-1,-38 10,42-12,1-3,1-1,-1 0,0-1,0 0,-17-2,22 0,0 0,0-1,0 0,0-1,1 1,-1-2,1 1,-14-9,10 2,2 2,1-1,-1 0,2 0,-1-1,1 0,-8-13,0-7,1 2,1-1,-10-35,-33-144,-4-48,13-59,12-35,12-11,10 15,29 24,26 48,3 60,-32 169,28-64,-6 12,-16 44,-17 41,-22 47,-5 37,0 39,5 41,-5 24,-11 35,-6 19,-17 1,2-11,-7-31,6-32,13-39,13-34,12-48,21-41,0 3,-1 1,1 0,-1-1,1 1,-1-1,1 1,0 0,0-1,-1 1,1-1,0 1,0-1,1 1,-1-1,0 1,0-1,1 1,-1-1,1-1,11-98,25-47,17-61,13-24,4-12,10 6,2 15,12 30,-10 38,-12 45,-14 41,-23 32,-26 28,-18 40,-7 60,-2 36,2 53,-2 31,-12 26,-8 8,-12-11,-1-22,2-39,11-43,15-39,22-86,-1 1,1-1,-1 1,1-1,0 1,0-1,0 1,1 5,3-8,5-12,24-54,6-42,2-41,4-24,3-16,-3 2,-4 26,-5 27,-9 34,-18 32,-9 64,0 0,0 0,0 0,0 0,-1 1,1-1,0 0,-1 0,1 0,-1 0,0 1,1-1,-1 0,0 1,0-1,-2-2,-1 7,2-2,0-1,0 1,0-1,0 1,0-1,0 1,0 0,0 0,1 0,-1 0,0 1,0-1,1 0,-1 1,1-1,-1 1,0 1,-12 18,0-2,-14 27,-41 90,-10 54,-9 32,-12 20,-11 14,-4-12,9-24,13-41,12-45,22-41,25-36,30-53,6-10,20-68,17-56,21-58,24-50,23-43,15-21,4 1,5 14,-8 30,-26 46,-23 53,-19 48,-25 44,-31 65,2 0,-1 1,1-1,-1 0,0 1,1-1,-1 0,0 1,0-1,1 0,-1 0,0 1,0-1,0 0,0 0,0 1,0-1,0 0,0 0,0 1,0-1,0 0,-1 1,1-1,0 0,0 0,-1 1,1-1,0 0,-1 1,1-1,-2 0,1 0,-1 2,0-1,0 1,0-1,0 1,0 0,0-1,0 1,1 0,-1 0,0 1,1-1,-1 0,-2 3,-57 45,-22 31,-32 19,-19 11,-21 10,-4-4,17-12,32-29,38-36,71-39,-1 0,1 1,0-1,0 1,-1-1,1 1,0-1,0 0,-1 1,1-1,0 0,-1 0,1 0,0 0,-1-1,1 1,0 0,-1 0,1-1,0 1,0-1,-1 1,1-1,0 1,0-1,0 0,-2-1,6-2,-3 1,0 0,0 0,1-1,-1 1,1 0,0 0,0 0,0 0,0-1,0 2,1-1,0 0,2-4,11-18,30-37,49-46,19-5,24-9,18 7,-1 17,-12 26,-27 23,-31 26,-84 23,2-1,1 1,-1-1,0 1,1 0,-1 0,1 0,-1 0,0 0,1 0,-1 1,0-1,1 1,-1 0,3 1,-6-1,1 0,0 0,1 0,-1 0,0 0,0 0,0 0,0 1,-1-1,1 0,0 0,0 0,-1 0,1 0,0 0,-1 0,1 0,-1 0,1 0,-1-1,0 1,1 0,-1 0,0 0,0-1,1 1,-1 0,-2 0,-54 44,-29 9,-35 5,-63 6,-37 1,-50-3,-22-7,-4-13,18-14,49-11,57-9,52-6,48-9,73 4,-1 1,0 1,0 0,0 0,0-1,0 1,0-1,1 1,-1 0,0-1,0 0,1 1,-1-1,0 1,1-1,-1 0,0 1,1-1,-1 0,1 0,-1 0,1 1,0-1,-1 0,1 0,0 0,-1 0,1 0,0 0,0 0,0 0,0 0,0 1,0-1,0 0,1-2,0-4,2 2,-1-1,1 1,0-1,0 1,1 0,0 0,7-7,16-13,43-32,84-52,53-11,13 7,20 1,29 14,-3 12,-12 23,-27 21,-49 17,-48 13,-115 12,-1 1,1-1,25 6,-38-4,0-1,0-1,0 1,0 0,0 0,0 0,0 0,0 0,0 0,-1 1,1-1,0 1,-1-1,1 1,-1-1,0 1,0 0,1 0,-1 0,0 0,1 3,-4-2,2 1,0-1,-1 1,1-1,-1 1,0 0,0-1,0 0,0 1,-1-1,0 0,1 1,-1-1,0 0,-3 3,-10 6,1 0,1 0,-2 0,-20 12,-124 63,-40 21,-86 16,-35 5,-54-6,-65-10,-44-10,-14-25,23-24,72-20,92-17,94-11,198-8,1 1,0-1,1 0,-1-2,-22-6,36 7,1 2,0 0,-1 0,1 0,0 0,1 0,-1-1,0 1,0-1,0 1,1-1,-1 0,1 0,0 1,-1-1,1 0,0 0,0-1,0 1,0 0,1 0,-1 0,0-1,1 1,0 0,-1 0,1-1,0-3,0 0,1-1,1 0,0 1,0-1,0 1,1-1,0 1,1 0,-1 0,1 0,8-9,9-7,0-1,2 2,28-22,126-86,46 1,35-3,22 8,3 17,52 27,15 25,22 22,-17 16,-36 11,-59 7,-68 2,-163 0,0 0,39 9,-63-10,-1-2,0 1,0 0,0 0,0 0,0 0,-1 0,1 1,-1-1,1 1,-1 0,0 0,0 0,0 1,4 6,-5-5,0 0,-1-1,0 0,0 1,0-1,-1 0,0 1,1-1,-2 1,1-1,0 1,-1-1,0 0,0 1,-3 7,-1 4,-2 0,0 0,-2-1,1 0,-12 14,-12 15,-47 48,-81 65,-42 6,-67 14,-107 37,-57-10,-101 27,-91-15,-109-16,-55-40,-3-20,6-39,70-34,99-28,91-21,72-13,51-8,31-3,21 0,1 0,4 1,-10 2,27 12,12 6,8 17,-8 9,15 13,4 5,16 7,23-5,29-2,41-8,37-7,42-12,22-11,15-3,11-7,1 1,4 3,-14-3,0 3,-4 2,-2-1,-6 11,3 9,-5 7,1 6,5 2,1 9,-3 15,4 12,0 5,0 11,5-2,16-8,10-4,15-11,12-8,9-13,6-10,4-4,2-6,0 1,11 3,11 8,14 13,15 15,11 6,14 9,0 0,13 20,-4-1,-11-4,-8-6,-8 4,-14-5,-4-1,-7-8,-4 4,3-2,-2 2,-6-8,-7-14,-1 2,-1-11,3-6,-4-8,1 2,8-1,1 1,8 0,6 1,0 5,-7-5,-8-5,-3-1,-2-12,0-9,-8-9,-11-8,-3 0,-14-3,-11-2,0 4,-1 4,5 4,0 10,6 14,0 17,4 7,-7 13,3-6,3-3,4-4,-2-5,2-9,3-6,-3 3,-3 1,-10 6,2 3,-7 1,-8 5,5-2,-4-5,1-3,1-6,-4-2,3-5,-5-4,-9 2,2-3,-3-2,4-3,5-6,-1-7,3-6,4-6,2-2,2-3,-3-1,-4 5,0 0,1 0,-2 0,-4-2,-9 0,-3-1,-18 0,-6-12,0-5,-18-16,11-4,-16-13,-2 1,-5 3,10 9,-5 11,0-2,14-3,16 4,10 6,14 1,4-5,1-2,-1 3,-6 0,-3-5,-6 5,-7 4,-5-5,2-6,-3 4,-1 5,-7 5,3 6,0 5,5-8,5 2,6 1,4-3,8 2,2 3,6 2,0 2,-1 2,3 2,-8 0,3 0,4 1,3-1,5 0,2 6,3-1,1 6,-4-1,0 4,-5 3,-5 4,-15 2,1 2,-2 1,1-5,1 1,5-6,7-4,6-4,4 1,4-2,-3-1,-4-2,-1 3,-3 0,1 4,-2-1,2-2,2 4,4 3,7 3,3 9,1 3,-5 1,-1 0,-1-1,0 4,-5 0,21-1,15-33,-2 2,0-1,0 1,1-1,-1 0,0 1,1-1,-1 0,1 1,-1-1,1 0,0 1,-1-1,1 0,0 0,0 0,0 0,0 0,2 2,1-2,0 1,0 0,0 0,0-1,0 1,0-1,0 0,8 1,67-1,25-5,1-3,1-5,-6 0,-22-3,-28 2,-35 8,-23 8,-26 4,-9 0,-14 0,18-2,14-1,24-5,6-1,39-8,33-11,47-5,24-3,43 3,34 7,24 5,14 6,8 4,3 3,-5 1,3 1,-23 0,-2 0,-1 10,-8 16,-2 17,5 3,-6 5,-10 7,-27 7,-32-6,-35-6,-20-3,-23-13,-10-10,-1-11,-1-8,5 0,-8-3,-6-3,0 0,1-2,-3-1,8 0,8 0,8 0,13-1,15 1,4 0,0 0,-1 0,-4 0,7 0,-3 0,15 0,7 0,13 0,10 0,10 0,0 0,9 0,-2 0,-15 0,-11 0,-15 0,2 0,2 0,-2 0,-2 0,8 0,14 0,10 0,12 0,10 0,13 0,6 0,19 0,7 0,-1 5,-10 6,-27 0,-22-1,-5 8,-24-2,0 3,-7 2,1-3,12 6,15-3,-3 1,-4-5,-9-4,-13-5,-7-3,-10-3,-13-1,-6-1,-4-1,-2 0,-5 0,6 0,1 1,-3 0,11 0,1 0,7 0,-7 0,-6 0,-9 0,-1 0,-6 0,-3 0,-3 0,-8 0,4 0,-1 0,0 0,7 0,4 0,6 0,4 0,9-5,2-1,1-5,-1-9,5 0,3 3,5 4,19-2,-2-1,12 3,14 2,-1-1,6 2,3 2,-6 3,2 2,8 1,-8 2,18 0,3 0,18 1,1-11,-3-6,-15-1,4-2,-3-3,-19-1,3-7,-23 4,-25 4,-19 7,-28 0,-26 0,-58 15,2 0,-1 0,1 0,0 0,-1 0,1-1,0 1,0 0,-1-1,1 1,-1 0,1-1,0 1,-1-1,1 1,-1-1,1 1,-1-1,1 1,-1-1,1 1,-1-1,1 0,-1 1,0-1,0 0,1 1,-1-2,-3 2,1-1,0 0,0 0,0 1,0-1,0 1,0-1,0 1,-1 0,1 0,0 0,-2 0,-92-2,-46 4,-42 0,-40 1,-25-1,-21-1,-18 0,2 0,-9-1,-11 0,-7 0,-19 0,-9 0,-69-21,-74-16,-39-12,-35 4,-6 8,-4-6,-9-11,18-4,19-3,51-10,46 1,30 2,40-2,31-1,-8-3,16-7,11 8,26 11,30 16,29 4,13 8,11 9,10 3,13 7,22 5,25 4,49 4,79-9,16 11,-1 0,1 0,0-1,0 1,-1 0,1 0,0-1,0 1,0 0,0 0,-1-1,1 1,0 0,0-1,0 1,0 0,0-1,0 1,0 0,0-1,0 1,0 0,0-1,0 1,0 0,0-1,0 1,0 0,0-1,0 1,0 0,1-1,-1 1,0 0,0-1,8-3,-1-1,0 1,0 0,0 1,0-1,0 1,10-2,149-37,160-23,159-36,155-30,129-13,143-2,74 15,10 16,1 29,-36 17,-117 23,-140 18,-138 13,-126 10,-126 6,-105 2,-109 1,-87 5,-27 1,-103 41,-102 32,-147 60,-156 44,-169 44,-168 13,-96 0,-114-15,-68-14,-56-7,49-30,41-43,98-43,164-37,131-28,123-19,109-10,79-5,69-1,48 0,57 2,51 2,51 2,72 1,79 0,125-15,151-15,209-39,171-34,133-16,79-13,-26-1,-46 10,-109 16,-111 28,-105 26,-108 16,-70 17,-62 11,-37 7,-31 4,-24 3,-24-1,-16 0,-7-11,-23-1,-26 4,-62 10,-8 3,-16 2,3-2,0-1,-19 9,-112 44,-110 34,-153 25,-133 36,-106 3,-58-9,19-20,46-18,76-19,83-27,88-23,82-18,81-13,74-9,68-5,78-1,18-1,87-21,93-5,102-9,115-5,100-10,55-3,25-1,-29 11,-46 11,-62 13,-77 11,-79 6,-70 6,-70 2,-49 1,-40 1,-64-2,0-1,0 0,1 0,-1 0,0 1,0-1,0 0,1 1,-1-1,0 0,0 1,0 0,0-1,0 1,0 0,0-1,0 1,0 0,0 0,1 1,-5-1,2 1,0-1,-1 1,1-1,0 0,-1 0,1 1,-1-1,1 0,-1 0,1-1,-1 1,0 0,1 0,-1-1,-2 1,-75 27,-43 9,-73 6,-24 1,-49-3,-68-9,-88-9,-81-8,-62-7,-59-5,-5-3,3-1,89-1,74-10,110-6,86-15,215 26,-67-22,88 22,5-2,-29-13,49 19,1 0,1 0,0-1,-1 1,1-2,1 1,-10-8,15 11,-1 0,0 0,0 0,1 1,-1-1,1 0,-1 0,1 0,-1 0,1 0,-1 0,1-1,0 1,-1 0,1 0,0 0,0 0,0 0,0 0,0 0,0 0,0-1,1 1,-1 0,0 0,1 0,-1 0,0 0,1 0,-1 0,1 0,1-1,0-3,2 1,-1 0,1 1,0-1,0 1,1 0,-1 0,1 0,6-2,29-9,53-13,132-22,161 6,158-7,106-1,111 9,-18 5,-54 9,-87 10,-107 8,-103 5,-92 4,-74 2,-68 0,-49 1,-40 0,-53-1,-53 10,-62 16,-47 16,-67 20,-45 5,-56-3,-21 3,-7-8,6-4,-6-13,5-13,9-10,11-10,15-6,34-4,37-2,20 0,22-1,25 1,21 1,17 0,7 1,7-1,-18 1,-3 1,1-1,4 0,12 0,21 0,16 0,18 0,14 0,11 0,7 0,4 0,6 5,39 6,31-1,63 0,52-2,48-3,31-2,21 4,3-1,9-1,-16 0,-24 3,-29 4,-23 5,-31-2,-22-2,-26-3,-16-4,-16-3,-16-1,-13-2,-4 5,-12 5,-9 6,-23-16,2 1,1 0,-1 0,0 0,0-1,0 1,0 0,1 0,-1 0,0 0,0 0,-1 0,1-1,0 1,0 0,0 0,0 0,-1 0,1 0,-1-1,1 1,-1 1,-6 1,3 0,0 0,-1 0,1 0,-1 0,-8 2,-34 21,-20 1,-14 0,-26-5,-10 0,-19-5,-7 5,3-4,1-3,13-5,8-3,11-4,6-1,1-2,6-1,10 0,9 0,8 1,2-1,-1 1,7 0,-7-5,2-1,1 1,-8-5,2 1,2-8,4 0,8-2,9-9,2 5,12-2,-18 0,-8 5,-14 0,-8 4,7 0,5-2,10 4,10 2,3-6,-4 2,-6 3,-7-2,-2 3,-5 3,2 3,3 2,2 3,10 0,6 1,19 1,21 0,16-1,15 0,18 1,8-1,17 0,7 0,16 0,-7 0,5 0,-13 0,-12 0,-8 5,-10 1,-12 5,-7-2,-4 5,-1 4,-6 2,1-2,-4 2,-3 1,-4 6,-3 3,-6 0,-18-5,-12-6,-20 4,-8-5,-8 2,-6-5,-4-4,9-3,-5-4,-6-2,-2-2,4 0,1-1,1 1,5-1,5 0,10 1,-1 0,8 0,1 0,1 0,5 0,20 0,20 0,31 0,43 0,38 0,38 0,18 0,10 0,17 0,-11 0,-15 0,-18 0,-11 5,-17 0,-9 1,-6-2,-3-1,0-1,-1-1,7 5,-4 5,-10 0,-1-2,0-1,-2-3,-3 3,-14-1,-2-1,-1-1,-1-2,-2-2,6 0,3-1,7 0,7 0,11 0,5-1,8 1,1 0,15 0,-1 0,-13 0,0 0,-10 0,-3 0,-2 0,5 0,11 0,1 0,11 0,3 0,8 0,-5 0,-11 0,-18 0,-6 0,-5 0,-11 0,2 0,2 0,-7 0,-6 0,-8 0,-11 0,-10 0,-9 0,4 0,8 0,7 0,-1 0,10 0,5 0,10 0,14 0,17 0,11 0,13 0,5 0,11 0,0 0,3 0,1 0,7 0,-4 0,10 0,0 0,-5 0,2 0,-6 0,-2 0,-12 0,-12 0,-9 0,1 0,-5 0,-4 0,-9 0,-3 0,-3 0,5 0,6 0,1 0,0 0,14 0,-1 0,-2 0,2 0,-6 0,7 0,-4 0,-3 0,-4 0,-10 0,-3 0,-7 0,-12 0,-4 0,-4 0,-2 0,6 0,6 0,-4 0,-6 0,-7 0,-1 0,1 0,-4 0,-3 0,-4 0,-7 0,-3 0,4 0,1 0,-5 0,6 0,-1 0,7 0,-1 0,5 0,-6-5,-2-1,-3 0,4 2,5-5,0 2,-1 0,3 3,-7-5,-2 2,-8 0,-1-3,-6 2,5 1,-2 1,-4-2,-3 0,-5 2,3 1,-1-3,-2 1,3 1,0 1,3 2,4-4,4 1,-2 1,1 0,2-3,2 1,-4 1,2 1,-6 1,2 3,-3-5,-4 0,7 1,3-5,-2 2,8 1,-4 1,2-3,5 2,-5 1,7-4,5 1,5-3,5 1,4 2,8 3,1 2,11-4,0 2,-12-5,-4 2,2 0,-1 3,5 2,-5 2,15 1,4 1,1 0,-4 1,0-1,2 0,-4 1,2-1,-4 0,-3 0,-4 0,-3 0,4 0,-2 0,0 0,-13 0,-1 0,-1 0,-4 0,-4 0,3 0,-9 0,4 0,-8 0,-1 0,0 0,-7 0,-4 0,-5 0,-4 0,-2 0,-3 0,0 0,0 0,-1 0,6 0,1 0,-1 0,5 0,4 5,0 6,13 5,-7 5,7-3,6 3,-4-5,-1-4,0-4,-6-3,-6 8,-11 3,-10 6,-22-21,2 0,0 1,-1-1,1 0,-1 1,0-1,1 1,-1-1,0 1,0-1,0 1,0 0,0-1,-1 3,-9 22,-26-4,-6-5,-8 0,-9-5,3 7,-11-3,-4-2,-4-4,-14-3,-7-4,5-1,-4-2,3 0,3-1,4 0,-3 1,-4-1,6 1,-8 0,-14 0,-4 0,-13-5,5-1,12 1,10 1,8 0,7 2,-2 1,-9-4,-10-12,-9 1,-15-9,6 2,1-12,-1-1,4 6,-17 6,-15 7,-2 8,-16 4,-7 3,-12 3,-4 0,-7 0,6 1,6-1,3-1,18 1,16-1,16 0,7 0,-2 0,5 0,4 0,-11 0,2 0,4 0,19 0,22 0,20 0,48-5,50-12,50-4,57 0,53 3,46 6,26 3,19 4,-1 3,4 2,-16 0,-20 1,-27 0,-19 0,-18-1,-15 1,-20-1,-11 5,-24 6,5 10,-1 11,-3-3,2 1,-8-6,-14-1,-19-1,-8 1,-15-5,-6-5,2-4,4-4,6 8,-5-1,4-2,-2-2,9-2,-2-3,-6-1,-10-2,-3 0,-1 0,-1 4,-4 2,-5-1,-3-1,-4-1,-2-1,8 5,0-2,21 11,-2 0,14-3,-6-2,-1-4,-4 3,-2 3,-7-1,-2-2,-6-3,-5 3,-4-2,-3 4,2-2,0-2,5-2,-2 3,-1-1,-2-2,-7 4,-7 3,-17 0,-22-3,-19 3,-12-2,-12-3,-7-2,-6-2,3-2,-2-2,-1 0,11 0,-1-1,-1 1,4-1,-4 1,-2 0,3 0,-9 0,-1 0,-2 0,-2 0,11 0,5 0,11 0,-1 0,-3 0,0 0,-5 0,0 0,-3 0,-4 0,-4 0,-7-11,-2 0,-12-5,-1 2,-3-3,-3 2,-1-6,8 3,0 2,5 5,9 4,3 3,1-3,2 2,-6-5,-7 0,-6-8,-15-4,1 2,-3-2,1 4,6 5,7 5,1-2,10-3,14 1,10 3,1 2,3 2,-3-2,-4 0,1 2,2 1,7-4,-3-10,-3 1,6 2,-5 3,7-1,1 2,6 3,1 3,5-4,-7 2,-2 2,-7 1,-3 1,6 1,-5 2,6 0,1 0,0 0,1 0,-1 1,0-1,4 0,5 0,6 0,24 0,36 0,35 0,25 0,27 0,20 0,20 0,10 0,5 0,7 0,-11 0,-13 0,-3 0,9 0,-3 0,-7 0,-10 0,-15 0,-14 0,-17 0,-13 0,-11 5,-13 0,-10 1,-7 4,-11 3,-13 6,-19 2,-10 4,-12 1,-11-5,0 1,-5 0,-2-5,-8-4,-7-4,-6 1,-10-2,2-2,-3-2,-4-2,-2-1,2 0,0-2,1 1,-4 0,-4-1,0 1,-4 0,3 0,2 0,9 0,2 0,3 0,0 0,5 0,5 0,5 0,3 0,3 0,-9 0,6 0,-5 0,2 0,2 0,6 0,-2 0,0 0,1 0,-1 0,1 0,6 0,6 5,26 1,37-1,36 0,46-2,35-1,31-1,27 0,15-1,19 0,3 0,-22-1,-36 1,-26 0,-7 0,2 0,-19 0,-1 0,-13 5,-15 0,-9 6,-6-1,-15-1,-11 3,-23 3,-32-16,1 1,-1 1,1-1,-1 0,1 1,-1-1,1 1,-1-1,1 1,-1-1,1 0,-1 1,0 0,1-1,-1 1,0-1,1 1,-1-1,0 1,0 0,0-1,0 1,1-1,-1 1,0 0,0 0,-3 1,2 0,0-1,-1 0,1 1,-1-1,1 0,-1 0,0 0,1 0,-1 0,0 0,-2 0,-44 13,-28 1,-16-2,-23 2,-12 2,-17-2,-10-3,-6-4,-13-3,-2-2,1-2,-23-1,-9-11,-33-27,-26-16,-6-5,0-2,-6-15,8-5,23-3,35-12,28 6,13 6,16-1,5 12,-15 7,-6 12,3 10,5 7,14 12,13 8,1-2,-8-2,1 4,-6-1,7-2,8 3,3 5,-9 3,-11 4,-17 2,-10 2,-18 2,6-1,-17 1,7 0,-4-1,3 1,-2-1,-2 0,-13 0,-8 0,-7-10,5-1,-12 0,8 2,20 2,26 3,42 2,28 1,31 1,25 0,17 1,10-1,23 0,30 1,38-1,39 0,29 0,30 0,29 0,11 0,22 0,14 0,-17 10,-14 17,-5 6,-17 3,-20 16,-3-1,16 2,17-4,22-5,29-6,22 6,-6-4,-7-1,-15 1,-11-3,-25-7,-10-4,-2-6,-4-2,5-5,0 7,-21-4,-22 3,-23 2,-24-4,-24-4,-20-4,-20 7,-36-16,2 0,-1 0,0 0,1 1,-1-1,0 0,1 1,-1-1,1 0,-1 0,0 1,0-1,1 1,-1-1,0 0,0 1,1-1,-1 1,0-1,0 0,0 1,0-1,0 1,0-1,1 1,-1-1,0 1,0-1,0 1,-1-1,1 1,0-1,0 0,0 1,0-1,-1 1,-32 16,-61-3,-51 3,-41-4,-40-3,-35-3,-32-3,-34-2,-17-1,-36-1,-42-1,6-15,17-28,33-16,53-23,29-9,52 7,33-3,40 18,43 13,23 17,27 16,18 10,29 9,46 5,51 2,64 1,44 0,49 0,30-1,26-1,6-1,9 1,1-1,-3-1,3 1,7 0,8 0,-3 0,-10 0,-12 0,-21 0,-31 0,-29 0,-24 0,-23 0,-22 0,-28 0,-23 0,-25 0,-14 0,-13 0,-20 0,-37 5,-53 11,-37 11,-47 10,-40 2,-48 10,-35-1,-57-8,-59-11,-57-9,-26-9,-23-6,26-4,34-2,57-1,39 0,66 0,30-4,51-6,30-5,37-3,23-4,27 3,20 5,36 4,22 11,-3 1,1-1,0 0,0 1,0-1,0 1,0-1,0 1,0-1,0 1,0 0,0 0,1-1,-1 1,0 0,0 0,0 0,2 0,74-3,48 2,43 1,44 0,45 1,34 0,17 0,-4 0,-1-1,1 0,-13 0,-20 0,-2 0,-11 0,-12 0,-22 0,-31 0,-34 0,-40 0,-35 0,-37 5,-47-4,1-1,-1 0,0 0,1 1,-1-1,1 0,-1 0,0 0,1 0,-1 0,0 1,1-1,-1 0,0 0,1 1,-1-1,0 0,1 1,-1-1,0 0,0 0,1 1,-1-1,0 1,0-1,0 0,0 1,1-1,-1 0,0 1,0-1,0 1,0-1,0 1,0-1,0 0,0 1,0-1,0 1,0-1,-1 0,1 1,0-1,0 0,0 1,0-1,-1 1,1-1,-6 5,1-2,1 1,-1 0,0-1,-1 0,-6 2,-77 43,-56 2,-45 10,-51 2,-26-5,-40-13,-16-12,-9-13,13-8,7-7,15-4,12-2,15 0,53-1,33 1,38 1,30 0,25 1,19-1,18 1,13 1,9-1,15-6,31 1,48-1,53 2,56 1,53 1,47 0,40 2,19 0,29 0,14 0,27 0,30 1,-27-1,-22 0,-19 0,-13 0,-13 0,-8 0,-12 0,-4 0,-2 0,0 0,-8 0,-5 0,-24 0,-30 0,-39 0,-45 0,-44 0,-37 0,-37 5,-48 3,-11 0,-71 19,-73 20,-60 4,-63-2,-32-3,-60-11,-45-10,-26-10,-10-7,-31-5,-1-3,19-2,29-21,51-11,50-16,67-2,60 8,47 5,40 11,32 3,33 4,62 21,-1-1,-1 1,1-1,0 1,-1-1,1 0,0 0,-1 0,1 0,0 1,0-2,0 1,0 0,0 0,0 0,-1-2,3 2,-1 0,0 1,1-1,-1 0,1 0,0 1,-1-1,1 1,-1-1,1 0,0 1,0-1,-1 1,1 0,0-1,0 1,-1 0,1-1,0 1,0 0,0 0,0 0,0-1,-1 1,3 0,67-17,63-8,30-9,38-2,27-5,30 1,19 2,2-8,11 3,-2 3,17-7,6-3,6 4,-2 4,5 9,33 10,6 9,5 7,-6 4,-20 4,-27 0,-34 1,-48 0,-42-1,-46 0,-41 0,-101 0,4-1,0 0,0 0,-1 1,1-1,0 1,0-1,-1 1,1 0,-1 0,1 0,3 3,-12-2,4 1,-1-1,1 0,-1 0,0-1,0 1,0-1,0 1,0-1,-1 0,1 0,-5 0,-92 32,-50 8,-61 12,-38 9,-49-2,-48 10,-68-13,-57-12,-33-14,-50-12,-33-10,-15-6,0-14,48-13,66-16,63-14,71-17,58-9,42 1,56 10,48 10,51 12,47 13,51 33,0 1,0-1,1 1,-1-1,1 0,-1 1,0-1,1 1,-1-1,1 0,0 1,-1-1,1 0,0 0,-1 1,1-1,0 0,0 0,0 0,-1 1,1-1,0 0,0 0,0 0,0 1,0-1,1 0,-1 0,0 0,0 1,0-1,1 0,0-1,3-4,0 3,0-1,-1 1,1 0,1 0,-1 1,0-1,9-3,22-5,45-10,90-32,82-5,84-10,115 6,133-10,73-8,0 3,15 14,-17 16,-61 16,-67 14,-59 9,-78 6,-65 4,-63 1,-52 0,-54 0,-48-1,-37-1,-37 5,-35-3,1-2,0-1,0 1,0 0,0-1,0 1,0 0,0 0,0-1,0 1,-1 0,1-1,0 1,0 0,-1-1,1 1,0 0,-1-1,1 1,-1-1,1 1,-1 0,1-1,-1 1,1-1,-1 0,1 1,-1-1,0 1,1-1,-1 0,-1 1,-58 42,-66 15,-56 28,-74 24,-41 10,-63 4,-108 14,-81-2,-61-15,1-28,60-28,71-25,110-20,109-12,108-9,143 1,3 0,0 0,-1 0,1-1,0 0,0 0,0 0,0-1,-5-2,7 3,3 1,0-1,0 1,-1 0,1 0,0-1,0 1,0 0,0-1,0 1,0 0,0-1,0 1,0 0,0-1,0 1,0 0,0 0,0-1,0 1,0 0,0-1,0 1,0 0,0-1,0 1,1 0,-1 0,0-1,0 1,0 0,0 0,1-1,-1 1,0 0,1-1,20-13,88-45,70-14,81-27,107-32,66-6,153 4,86 0,61 13,22 1,2 21,-96 20,-98 24,-116 21,-132 15,-115 23,-147 6,-51-9,0-1,-1 1,1-1,-1 1,1 0,-1-1,0 1,1 0,-1 0,0 0,1 0,-1 0,0 0,0 1,2 1,-3-2,0 0,0-1,0 1,0 0,0 0,0 0,0-1,0 1,0 0,0 0,0 0,-1 0,1-1,0 1,0 0,-1 0,1-1,-1 1,1 0,-1-1,1 1,-1 0,1-1,-1 1,1-1,-2 2,-36 23,-86 48,-100 21,-93 22,-81 24,-62-8,-64 2,11-23,9-27,42-28,68-23,93-18,79-10,70-7,57-3,43-6,52 11,-1 0,1 0,0 0,-1 0,1 0,0 0,-1-1,1 1,0 0,-1 0,1 0,0-1,-1 1,1 0,0 0,-1-1,1 1,0 0,0 0,-1-1,1 1,0 0,0-1,0 1,0 0,-1-1,1 1,0 0,0-1,0 1,0-1,0 1,0 0,0-1,0 1,0-1,0 1,0 0,0-1,0 1,0 0,0-1,1 1,-1 0,0-1,0 1,0 0,0-1,1 1,-1 0,0-1,1 1,39-31,64-18,59-14,58-10,90-12,86-8,100 4,73 12,31 3,-8 18,-48 16,-60 15,-89 12,-96 8,-94 5,-76 2,-127-1,1-1,-1 0,0 0,1 1,-1-1,0 1,0 0,0 0,1 0,-1 0,0 0,0 1,3 2,-6-3,0 0,0-1,0 1,0-1,0 1,0-1,0 1,0-1,0 1,0-1,0 1,0-1,-1 1,1-1,0 1,0-1,-1 1,1-1,0 0,-1 1,1-1,0 1,-1-1,1 0,0 1,-1-1,-25 17,0-7,-47 15,-116 17,-106 12,-162 28,-130 10,-144-12,-86-16,-42-19,20-18,77-13,91-8,108-7,104-2,114-6,104-5,88-5,149 17,0 2,0-1,0 0,1 0,-1 0,0-1,0 0,1 1,-1-1,1 0,-1 0,1-1,0 1,0-1,-5-5,10 6,-2 1,0-1,-1 1,1 0,1 0,-1 0,0 0,0 0,0-1,0 1,1 0,-1 0,1 0,-1 0,1 0,-1 0,1 0,-1 0,2-1,30-26,-1 12,0 1,52-18,176-57,179-27,150-4,172-7,108 22,67 26,-9 26,-97 23,-98 16,-136 11,-129 6,-101 3,-114 0,-90 0,-73 4,-84-9,-2 0,-1 0,1 0,-1 0,1 0,-1 1,1-1,-1 1,0-1,1 1,-1-1,1 1,-1 0,0 0,0 0,1-1,-1 1,0 0,2 3,-5-2,1 0,0 0,-1-1,1 1,0-1,-1 1,1-1,-1 0,0 0,1 1,-1-1,0 0,0-1,0 1,0 0,-3 1,-92 30,-80 13,-101 7,-121 4,-104 23,-121 0,-97-11,-17-16,57-16,90-15,131-11,136-7,127-4,148-12,48 13,0-1,0 1,0 0,0-1,1 1,-1 0,0-1,0 1,0-1,1 1,-1-1,0 1,1-1,-1 0,1 1,-1-1,0 0,1 1,-1-1,1 0,0 0,-1 0,1 1,0-1,-1-1,-1-1,2 2,0 0,0-1,1 1,-1 0,0 0,1-1,-1 1,1 0,-1 0,1-1,-1 1,1 0,0 0,0 0,0 0,-1 0,3-1,37-30,165-83,137-39,161-32,148-25,103-5,105 20,15 45,-95 44,-124 41,-138 32,-135 21,-129 13,-204 2,50 8,-88-10,-4 0,0 1,0 1,-1-1,1 1,-1 0,9 5,-12-6,-2-1,-1 0,1 1,-1-1,1 1,-1-1,0 0,1 1,-1-1,0 1,1-1,-1 1,0-1,0 1,1-1,-1 1,0-1,0 1,0-1,0 1,0 0,0-1,0 1,0-1,0 1,0-1,0 1,0-1,0 1,0-1,0 1,-1 0,1-1,0 1,0-1,-1 1,1-1,0 0,-1 1,1-1,0 1,-1-1,1 0,-1 1,1-1,-1 0,1 1,-1-1,1 0,-1 0,1 1,-2-1,-1 6,-3-1,-1 0,0-1,0 1,-9 3,-74 32,-57 16,-61 11,-88 13,-152 15,-142 24,-145-15,-116-20,-57-25,5-21,108-18,140-13,155-6,170-10,234-7,90 15,0-1,0 1,0-1,0 0,1-1,-1 1,-6-5,12 3,-1 3,0 0,0 0,1 1,-1-1,0 0,1 0,-1 0,1 0,-1-1,1 1,-1 0,1 0,0 0,0 0,-1 0,1 0,0-1,0 1,0 0,0 0,0 0,1 0,-1-1,0 1,1 0,-1 0,0 0,1-1,2-3,0 0,1 1,-1-1,1 1,-1 0,1 0,1 0,6-5,40-23,-2 3,86-36,307-108,124-28,170-33,115 23,81 16,29 48,-30 44,-120 46,-109 40,-136 49,-130 27,-338-43,114 41,-167-46,-3 3,65 33,-92-43,-3 2,-1 0,0 1,0 0,-1 0,0 1,11 12,-17-18,-3-1,1 1,0-1,-1 1,0 0,1 0,-1 0,0 0,0 0,0 0,0 0,-1 0,1 1,0-1,-1 0,0 0,1 1,-1-1,0 0,0 0,0 1,-1-1,1 0,0 0,-1 1,-1 2,1 2,-2-2,-1-1,1 1,-1 0,1-1,-1 1,-1-1,1 0,-1-1,1 1,-1-1,-8 5,-23 4,4 0,0-1,-37 6,-226 50,-155 5,-138 26,-119-7,-87-14,2-21,80-19,121-16,143-11,142-8,122-10,133-5,49 12,1 1,0-1,-1 1,1-1,0 1,0-1,-1 0,1 0,0 0,0 0,0 0,0 0,0 0,0 0,0 0,-1-3,0 1,1 2,1-1,0 1,-1 0,1 0,0-1,0 1,0 0,0-1,0 1,1 0,-1-1,0 1,0 0,1-1,-1 1,1 0,0-2,27-31,-6 11,4 1,43-27,147-72,86-24,94-9,110-12,80 13,33 11,-33 33,-62 32,-85 30,-105 22,-102 15,-203 11,-1 0,46 8,-38 2,-35-11,-1 0,1 1,0-1,-1 1,1-1,0 1,-1-1,1 1,0 0,-1-1,1 1,-1 0,1-1,-1 1,0 0,1 0,-1-1,0 1,1 0,-1 0,0 1,-2 1,0 0,1 0,-1 0,0 0,0 0,0 0,-1-1,1 1,-1-1,1 0,-1 0,0 0,0 0,0 0,0 0,0-1,-4 2,-36 19,-52 19,-154 44,-209 38,-157 16,-185 14,-178-2,-107-29,-57-32,-51-58,79-42,156-35,210-7,211-13,192 4,315 55,6 0,0-2,0 0,1-2,-33-18,47 26,5-1,0 1,0-1,0 0,1-1,-1 1,1 0,-5-7,7 8,1 1,-1-1,0 1,1-1,-1 1,1-1,-1 1,1-1,0 0,-1 1,1-1,0 0,0 1,0-1,0 1,1-1,-1 0,0 1,2-4,0-2,2 1,1 0,-1 0,1 0,0 1,0 0,1 0,-1 0,1 0,0 1,1 0,-1 1,1-1,6-2,32-16,4 1,54-16,204-45,116-1,109 16,110 17,96 33,6 36,-8 26,-17 47,-62 23,-118 13,-121-14,-123-23,-111-23,-162-59,-4-1,0 1,22 16,-36-23,-2-1,0 0,-1 0,1 0,-1 0,1 1,-1-1,0 0,1 1,-1-1,0 1,0-1,0 1,0 0,0-1,0 1,-1 0,1 0,-1-1,1 1,-1 0,0 0,1 0,-1 3,-2-1,1-2,-1 1,0 0,0-1,0 1,0-1,0 0,-1 0,1 0,-1 0,1 0,-1 0,0 0,0-1,0 0,-5 3,-84 41,-78 13,-88 10,-110 11,-168 11,-134 2,-129-16,-70-19,-51-18,23-28,113-27,137-19,147-18,151-3,279 44,-77-29,131 37,4 0,1 0,-1-1,1-1,0 0,1 0,-16-12,25 16,0 1,0 0,0-1,0 1,0 0,0-1,0 1,0 0,1-1,-1 1,1-1,-1 1,1-1,0 1,-1-1,1 1,0-1,0 0,0 1,0-1,0 1,0-1,1 1,-1-1,0 1,1-1,0 1,-1-1,1 1,0-1,-1 1,1 0,0-1,0 1,0 0,0 0,0 0,3-2,6-10,2 3,0 1,1 0,0 1,0 0,19-8,185-73,128-22,135-1,169-29,130-6,118 23,47 28,43 32,0 46,-107 37,-143 29,-165 20,-166 2,-322-52,102 39,-158-50,-5 2,0 1,-1 1,36 23,-49-32,-5 0,1 1,-1 0,0 0,0 0,0 1,-1 0,1-1,-1 1,0 0,0 1,0-1,0 1,-1-1,2 6,-3-4,0-3,-1 1,-1-1,1 1,0-1,-1 0,0 1,0-1,0 0,0 1,0-1,-1 0,1 0,-1 0,0 0,0 0,0-1,0 1,0 0,-1-1,-2 3,-8 7,-1 0,0-1,-1 0,-1-1,-20 9,-152 70,-117 18,-123 17,-154 4,-129 15,-143-23,-62-28,-15-29,35-47,138-30,146-33,177-11,148-1,250 52,6-2,0-2,-33-16,54 24,6 1,-1 0,1 0,-1-1,1 0,0 0,0 0,1 0,-1 0,1-1,-1 0,1 0,0 0,0 0,-3-7,3 5,2 2,1 1,-1-1,1 1,0-1,0 1,0-1,1 0,-1 1,1-1,0 1,0-1,0 1,0 0,1-1,-1 1,1 0,0 0,0 0,3-3,4-12,3 2,1 1,0 0,23-20,119-85,66-22,48-2,106-13,74-13,69 23,101 11,55 34,13 31,-24 28,-79 37,-115 26,-120 18,-270-27,87 29,-135-34,-3 3,1 1,31 16,-54-22,-2-2,0 0,0 1,0 0,0 0,0 0,-1 0,1 1,-1-1,0 1,0 0,0 0,0 0,-1 0,0 0,3 7,-7-6,2 0,-1-1,1 0,-1 1,0-1,0 0,0 0,-1 0,0 0,0 0,0 0,0 0,0-1,-1 1,1-1,-1 1,0-1,0 0,-4 3,-11 10,-2 1,-1-2,0 0,-29 14,-187 87,-126 43,-172 62,-142 41,-130 18,-133-13,-58-37,-27-38,99-49,152-48,184-39,187-29,154-20,217-6,6-2,-44-7,65 6,4 2,0-1,-1 1,1-1,-1 1,1-1,-1 0,1 0,0 0,0 1,-1-1,1 0,0-1,0 1,-1-1,2 1,0 0,-1 1,1-1,0 0,0 0,0 1,0-1,0 0,0 0,0 1,0-1,0 0,0 0,0 1,1-1,-1 0,0 0,0 1,1-1,-1 0,0 1,1-1,-1 0,1 1,0-2,8-7,1 0,-1 1,1 0,1 1,-1 0,18-7,143-79,72-21,84-19,52 3,82-19,11 10,7 16,-65 20,-51 29,-77 25,-75 21,-68 15,-53 11,-83 2,-2 0,0 0,0 1,0 0,1 0,8 4,-13-3,0-1,0 0,0-1,-1 1,1 0,0 0,-1 0,1 0,-1 0,1 0,-1 0,0 0,1 0,-1 0,0 0,1 0,-1 0,0 0,0 0,0 0,0 0,0 0,0 0,-1 0,1 0,0 0,0 0,-1 2,-3 9,0-3,0 1,-1-1,-9 15,-58 71,-45 37,-46 19,-72 30,-41 5,-32 1,-27-10,8-28,20-17,47-30,62-31,177-66,-2 0,-1 0,-37 3,62-9,-4 1,1 0,-1-1,1 1,-1-1,1 1,-1-1,1 0,-1 0,1 0,-3-1,5 1,-1 1,0-1,0 1,1-1,-1 0,0 0,1 1,-1-1,1 0,-1 0,1 0,-1 0,1 0,0 0,-1 0,1 0,0 0,0 0,0 0,0 1,0-1,0-2,0-4,2 0,0 0,0 0,1 1,0-1,0 1,0-1,1 1,0 0,1 0,4-5,30-27,68-60,124-80,82-26,73-32,91-27,98-2,41 11,4 22,-51 48,-59 47,-95 38,-90 37,-89 29,-79 19,-142 13,-3 1,1 1,-1 0,0 1,15 3,-24-4,-2 0,0-1,1 1,-1 0,0-1,1 1,-1 0,0-1,1 1,-1 0,0 0,0 0,0 0,0 0,0 1,0-1,0 0,-1 0,1 1,0-1,-1 0,1 1,-1-1,1 1,-1-1,1 0,-1 1,0-1,0 1,0 2,-1 6,0-2,-1 0,-1 0,1-1,-1 1,-1-1,1 0,-8 11,-13 19,-38 45,-73 71,-56 28,-43 18,-41 7,-32 0,4-14,-1-21,45-36,43-29,66-35,65-34,82-36,2 0,0 0,0 0,0-1,0 1,-1-1,1 1,0-1,0 0,-1 1,1-1,0 0,-1 0,1 0,0 0,0 0,-1 0,1 0,0 0,-3-1,6-4,0 2,0-1,0 1,0 0,1 0,-1 0,1 0,0 0,4-2,80-65,60-34,53-14,21-1,28 5,-3 18,-14 21,-34 12,-46 20,-139 42,2-1,0 0,0 0,26 2,-42 2,3-2,0 1,-1-1,1 0,-1 1,1-1,-1 1,0-1,1 1,-1 0,0 0,1 0,-1 0,0 0,0 0,0 0,0 0,1 0,-2 0,1 0,0 1,0-1,0 0,-1 1,1-1,0 1,-1-1,0 1,1-1,-1 1,0-1,0 1,1 1,-7 3,4 1,-1-1,-1 1,1-1,-1 0,0 0,0 0,-1 0,0-1,-9 9,-20 20,-54 40,-105 49,-76 16,-118 15,-18-9,-8-12,40-21,48-19,79-28,73-23,66-24,102-20,2 2,0 1,1-2,-1 1,0 0,0-1,1 1,-1-1,0 0,1 0,-1 0,1 0,-1 0,1 0,0-1,-1 1,1-1,0 0,-3-2,7 2,-3 0,1 0,0-1,-1 1,1 0,0-1,0 1,1 0,-1 0,0-1,1 1,-1 0,1-1,0 1,0 0,0 0,0 0,0 0,0 0,0 0,1 0,2-2,5-10,3 0,0-1,24-19,6 4,55-35,109-35,56-5,41 3,-8 10,8 16,-18 21,-13 20,-24 14,-37 12,-39 7,-45 4,-55 7,-73-7,1-2,1 0,0 0,-1 0,1 1,-1-1,1 0,-1 0,1 1,-1-1,1 0,-1 0,1 1,-1-1,1 1,-1-1,1 0,-1 1,0-1,1 1,-1-1,0 1,1-1,-1 1,0-1,0 1,0-1,1 1,-1 0,0-1,0 1,0-1,0 1,0-1,0 1,0 0,0-1,0 1,0-1,0 1,-1-1,1 1,0 0,0-1,0 1,-1-1,1 1,0-1,-1 1,1-1,-1 0,0 2,-4 5,-1 0,0-1,-1 0,0-1,-14 10,-85 51,-69 17,-55 12,-38 8,-28-1,-17-3,-20-16,11-11,43-14,41-17,56-15,158-24,-56-1,82-2,-3 1,-1 0,1 0,0-1,0 1,0 0,0-1,0 1,0-1,0 1,0-1,0 1,0-1,0 0,0 0,-1-1,2 2,0-1,-1 1,1-1,0 0,0 1,0-1,0 1,0-1,0 0,0 1,0-1,0 0,0 1,1-1,-1 1,0-1,0 0,1 1,-1-1,0 1,0-1,1 1,-1-1,1 1,-1-1,1 0,4-3,1-2,2 0,-1 1,0 0,1 0,15-6,115-59,63-16,50-13,36-2,13-4,1 10,-20 5,-35 21,-41 20,-47 18,-71 14,-77 17,-18 5,-45 26,-71 20,-55 21,-62 15,-67 6,-13 11,12-1,31 2,56-15,91-27,101-44,30-19,-1 1,1-1,-1 0,1 0,0 1,-1-1,1 0,0 0,-1 1,1-1,0 0,-1 1,1-1,0 0,0 1,-1-1,1 1,0-1,0 1,0-1,0 0,0 1,-1-1,1 1,0-1,0 1,0-1,0 1,0-1,0 1,9 0,-3 0,1-1,-1 0,1 0,-1 0,1-1,0 0,-1 0,7-2,169-25,105-23,55-10,43 2,53-6,16 12,54 13,40 13,53 48,47 52,8 49,-25 39,-67 13,-83 7,-91-23,-99-20,-99-31,-175-96,-1-1,-1 1,-1 1,0 1,12 13,-22-23,-2-2,0 1,-1 0,1 0,0 1,-1-1,0 0,1 0,-1 1,0-1,0 1,0-1,-1 1,1-1,-1 1,1 0,-1-1,0 1,0 0,0-1,0 1,0 0,-1 2,2 0,-3-1,1-1,-1 0,0 0,0 0,0 0,0 0,0-1,-1 1,1-1,-1 1,0-1,0 0,0 0,0 0,0 0,-4 1,-11 11,-3-4,-42 16,-101 27,-50-3,-38 0,-31-5,-10 0,25-4,15-9,34-10,39-8,46-7,44-9,88-1,0 3,-1-1,1 1,-1-1,1 0,0 1,0-1,-1-1,1 1,0 0,0 0,0-1,0 1,0-1,0 0,1 1,-1-1,-1-3,0 2,2 1,0-1,0 1,1-1,-1 1,1-1,-1 0,1 1,0-1,0 1,0-1,0 0,1 1,-1-1,1 0,-1 1,2-3,2-8,1 1,0 0,1 0,10-15,55-71,32-12,26 5,22-1,17 12,22 11,-10 16,4 19,-18 18,-31 13,-33 10,-44 6,-48 2,-11 0,-55 13,-44 6,-45 4,-15 8,-7-3,24-1,19-5,18-7,25-6,8-4,16-4,12-2,8 0,2-2,-13 1,-9 0,-20 1,-28-1,-20 1,-39-11,-54-26,3-12,180 33,-7 0,-63-35,-69-43,17-5,119 69,-42-39,54 47,-32-40,-4-18,19 20,17 13,12 10,18 33,-3 2,-1 0,1 0,0 0,0-1,0 1,0 0,0 0,1 1,-1-1,1 0,-1 0,1 1,0-1,3-2,0-2,2 1,1 0,-1 0,14-5,10 0,41-9,77-9,58 6,45 7,29 5,12 4,7 4,6 2,-11 0,-3 2,-13 4,-22 6,-18 15,-13 11,-41-3,-39 0,-34-3,-39-2,-72-28,1 0,0-1,0 0,0 1,0-1,0 1,0 0,-1-1,1 1,0 0,-1 0,0 0,1 0,-1 0,0 1,1 2,-6-2,3 0,0-1,0 0,0 1,0-1,-1 0,1 0,-1 0,0 0,1 0,-1 0,0-1,0 1,0 0,0-1,-1 1,1-1,-3 1,-17 7,1 0,-43 11,-112 26,-64-1,-53 13,-39-4,-22-3,-14-12,4-11,13-11,52-8,55-11,61-9,150 7,-61-15,12-4,75 21,2-1,-1 1,1-1,1 0,-1 0,0 0,-4-4,10 5,-2 1,1 0,-1 0,1 0,-1 0,1 0,-1 0,1 0,0 0,-1 0,1 0,0 0,0 0,0 0,0 0,0 0,0 0,0 0,0 0,1-1,-1 1,0 0,1 0,-1 0,1 0,-1 0,1 0,0-1,3-3,0 0,1 1,-1 0,0 0,1 0,0 1,9-6,61-29,63 1,51-3,54 8,43 2,20-2,15 6,22 6,7 6,-7 6,-20 4,-45 3,-49 2,-50 0,-73 10,-83 0,-23-11,0 0,1 0,-1 1,0-1,1 0,-1 0,0 1,1-1,-1 0,0 1,0-1,1 1,-1-1,0 0,0 1,0-1,0 1,0-1,1 0,-1 1,0-1,0 1,0-1,0 1,0-1,0 1,0-1,0 0,-1 1,1 0,-1 3,-1-1,0 0,0 0,-1 0,1 0,-1 0,0-1,0 1,0-1,0 0,-1 0,1 0,-5 2,-22 11,-46 17,-90 32,-50 14,-43 1,2 3,-9 0,10 0,21-11,33-12,47-11,43-14,41-24,59-12,11-6,17-1,-4 2,0-1,17-6,114-38,41-13,45-4,51 6,37 13,28 15,3 13,0 10,8 8,-5 3,-23 14,-19 6,-39 5,-45-2,-58 2,-45-6,-40-4,-35 0,-45-14,-1 1,0-1,0 1,0-1,0 1,0-1,0 1,0 0,0-1,0 1,0 0,-1 0,1-1,0 1,0 0,-1 0,1 0,-1 0,1 1,-2 1,0-2,1 1,-1-1,1 1,-1-1,0 0,0 1,0-1,0 0,0 0,0 0,0 0,0 1,-1-1,1-1,0 1,-2 1,-47 30,-41 7,-35-4,-21 4,-9-3,-11-6,9-9,-1-7,29-2,17-3,15 7,23-1,32-3,37-7,52-20,48-9,49-6,44-2,20-6,13 6,-1 7,-15 8,-30 6,-29 6,-26 3,-30 2,-24 2,-24 10,-39-11,-1 0,0-1,0 1,1 0,-1 0,0 0,0 0,0 0,0 0,0 0,-1 1,1-1,0 0,0 0,-1 1,1-1,-1 0,1 3,-1 1,0-1,0 0,0 0,0-1,-1 1,1 0,-1 0,0 0,-2 3,-3 4,0 0,0-1,-12 17,-37 48,-10 2,-4 4,-4 1,8-11,20-16,47-54,-3 1,0 0,0-1,0 1,1 0,-1-1,0 1,1 0,-1 0,1 0,0-1,0 1,-1 0,1 0,0 0,0 0,1 0,-1 0,1 2,4-6,-2 3,-1-1,1 1,0 0,-1-1,1 1,0-1,0 0,-1 0,1 0,0-1,-1 1,1 0,0-1,-1 0,6-1,82-19,54-23,44-12,25-5,19-1,-18 11,-22 7,-31 14,-40 10,-34 9,-81 12,-1-1,0 0,0 1,0-1,1 1,-1 0,0 1,7 2,-9-3,-2-1,1 1,-1 0,1 0,-1 0,0 0,1 0,-1 0,0 0,0 1,0-1,0 0,0 1,0-1,0 1,0-1,0 1,-1-1,2 3,-1 0,-1-1,0 0,1 1,-1-1,-1 0,1 0,0 1,-1-1,1 0,-1 0,-2 6,-17 49,-16 16,-4 3,4-7,8-11,19-15,9-44,-1 0,1 1,0 0,0 0,0 0,0 0,0 0,0 0,0 0,0 0,1 0,-1-1,0 1,0 0,1 0,-1 0,1 0,-1-1,1 1,-1 0,2 1,0-1,-1 0,0-1,1 0,-1 1,0-1,1 0,-1 0,1 0,-1 0,0 0,1 0,-1 0,0 0,1-1,-1 1,3-1,24-18,10-15,0-5,0 4,-9 2,-7 13,-8 13,-17 12,-21 16,-8 6,-4 4,14-9,34-32,19-13,32-31,9-11,4-4,3 10,-10 3,-10 10,-16 6,-15 22,-27 19,0-1,-1 0,0-1,1 1,-1 0,1 0,-1 0,1 0,0 0,-1 0,1 0,-1 0,1 0,-1 0,1 1,-1-1,0 0,1 0,-1 0,1 1,-1-1,1 0,-1 0,1 1,-1-1,0 0,1 1,-1-1,0 0,1 1,-1-1,0 1,0-1,1 1,-1 0,8 20,-7 16,-2 3,-2 6,0-18,2-29,0-5,15-44,11-53,12-49,3-28,-5-37,-8-18,-8-11,-8 12,-5 16,-5 18,-1 32,-1 34,-1 36,1 28,-6 28,-5 20,-4 13,14 13,0-3,0 1,0-1,0 1,1 0,-1 0,0-1,1 1,0 0,-1 0,0 3,-22 58,-2 49,-6 50,-1 47,5 36,2 10,1 0,6-17,5-37,5-48,5-43,2-36,6-31,-3-44,0 2,-1-1,0 1,0-1,0 0,0 1,1-1,-1 0,0 1,0-1,1 0,-1 1,0-1,0 0,1 1,-1-1,0 0,1 0,-1 1,1-1,-1 0,0 0,1 0,-1 0,1 0,-1 1,0-1,1 0,-1 0,1 0,-1 0,1 0,-1 0,0 0,1 0,-1-1,1 1,-1 0,0 0,1 0,-1 0,1-1,-1 1,0 0,1-1,32-25,0-41,2-17,3-26,-1-14,3-9,9-5,-2 10,-9 21,-9 19,-10 20,-3 17,-5 13,-5 8,-2 4,-3-2,0-11,-2 0,0-11,11-13,0-4,1 0,3-8,-3 2,-1 9,-4 4,-2 10,4-3,-2 7,-1 4,5 1,-2 3,-7 14,-6 14,-2 34,-12 38,-4 34,-3 23,2 30,-4 18,-1 8,-1 12,7-6,0-5,5-16,6-16,-6-9,4-17,-4-12,3-7,4-17,4-12,0-58,3-2,0 1,0-1,-8 13,-18 32,2-8,6-3,-4-6,6-4,4 2,0-8,4-1,4 3,-3-5,8-6,7-6,2-10,6-10,0-8,9-6,3-9,-3-3,7 0,1-5,0 1,5 2,0 2,-5-3,2-4,-6 2,-1 2,-5 2,-6 2,0-2,2 6,-3-4,3-4,-2-5,-4 1,-2-9,-3 3,-2-7,-1-7,-1-7,-1 0,0-4,1-7,-1-3,1-7,0-1,0-4,0 7,0 1,0 9,0 12,0 2,0 9,0 9,0 6,0 21,0 31,-11 40,1 26,-1 29,2 22,2 5,3 9,2-10,1-13,1-18,0-12,1-9,-1-10,0-8,1-6,-1 1,0-2,0-6,0 3,0-6,0-5,0-5,0 5,-5-4,-1-1,1-4,1-4,6-12,6-12,7-13,6-14,7-18,9-15,-4-1,-1 2,-12 11,-14 12,-5 15,-11 15,-6 6,0-3,2-6,4-6,3-7,-3-6,3-8,-10-8,2-2,-3 7,2-3,-2 2,-1 1,-3 3,4 0,-1-3,-1-11,3-16,-6-35,-18-52,3-47,-5-41,-9-35,3-9,-2-11,-6 1,5 14,5 17,6 20,11 20,10 13,8 7,6 15,4 5,-8-8,1-18,0-17,2-23,2-13,2-19,1-10,17-7,12-3,6 19,-3 29,-6 33,-6 40,-7 45,-5 34,1 30,-1 20,3 8,5 8,-1 3,3 8,-17 20,2-3,-1 1,1 0,-1 0,1 0,-1-1,1 1,-1 0,1 0,-1 0,0 0,1 0,-1 0,1 0,-1 0,1 0,-1 0,1 0,-1 0,1 0,-1 0,1 0,-1 1,1-1,-1 0,1 0,-1 1,1-1,10 30,-4 20,-2 16,-3 4,9 7,0 2,0 11,2 7,-1 5,-3 9,-3 12,-2 2,-1 14,-3 2,0-4,0 4,-1-7,1-12,0-12,-1-17,1-9,0-7,0-2,0-6,0 1,0 0,0 3,0-4,0 8,0 1,0 7,5 1,1-10,-1-2,10-1,-1-5,-1 1,-3 7,2 7,-2 29,-2 18,-3 21,-7 10,-2 10,-7-3,1-22,1-31,2-28,3-36,6-24,0-28,-2 1,1 0,-1 0,1 0,-1 0,1 0,-1-1,1 1,-1 0,1 0,-1 0,1 0,-1-1,1 1,-1 0,1-1,-1 1,0 0,1-1,-1 1,1 0,-1-1,0 1,1-1,-1 1,0 0,0-1,1 1,-1-1,0 1,0-1,1 0,25-38,21-36,9-30,5-36,7-22,3-27,-6-14,-8-10,0-14,-12 3,-12 2,-7 18,-3 9,-7 14,6 20,0 7,-3 16,2 11,0 10,7 2,-4 4,-4 2,-1-3,-5 1,2 5,6 13,-2 7,-3 11,-5 4,-4 5,2 11,-3 9,-9 41,-1 5,-14 43,-24 59,-20 45,-8 45,-19 39,-8 34,-8 21,2 6,4-5,10-21,5-23,14-31,9-38,10-33,14-33,13-29,10-39,14-32,2-8,18-30,7-19,21-32,-4-11,14-16,8 0,-4 9,-2-3,-8 10,-8 15,3 6,-9 13,0 0,-4 9,-7 1,-9 7,-1-1,-6 4,-4-1,-3-3,-3-2,-1 2,-2 3,1 4,-1 4,0-8,-5-9,-5-15,-16-19,1-17,-4-20,1-4,5-2,6 9,-4-6,5 14,-2 13,-1 10,3 5,-1 10,-1 6,3 0,3 9,5 3,-3 7,3-4,2-6,-9-1,-4-6,-3-16,1-15,0-20,4-21,4-35,5-21,4-19,1-16,3-13,16-7,7 4,4-5,4 7,10 12,1 7,8 11,4 15,-4 28,-4 21,-6 19,-6 28,-8 20,-9 19,-1 16,0 15,-17 31,2-2,-1-1,0 1,0 0,0 0,1 0,-1-1,0 1,1 0,-1 0,0 0,0 0,1 0,-1-1,0 1,1 0,-1 0,0 0,1 0,-1 0,0 0,1 0,-1 0,0 0,1 0,-1 0,0 0,1 1,-1-1,0 0,0 0,1 0,-1 0,0 0,1 1,-1-1,0 0,0 0,1 1,-1-1,0 0,0 0,0 1,1-1,-1 0,0 1,4 50,-14 48,-18 44,-7 43,-15 40,-4 29,-19 21,3 18,-4 24,-1 7,-2 5,4-5,10-8,5-13,10-8,12-15,8-9,3-22,8-15,5-27,6-19,-3-27,-2-25,0-34,2-21,3-24,2-9,1-12,2 0,1 1,0 9,1-2,-6 8,-1 2,1-4,1 5,1-5,6-11,1-17,-2-23,-2 0,1 0,-1 1,0-1,1 0,-1 1,0-1,1 0,-1 0,1 1,-1-1,0 0,1 0,-1 0,1 1,-1-1,1 0,-1 0,1 0,-1 0,0 0,1 0,-1 0,1 0,-1 0,1 0,-1-1,1 1,-1 0,1 0,-1 0,1-1,20-21,3-16,14-38,7-13,5-22,-2-19,7-18,0 1,22-22,1-3,-6 15,-5 18,-11 19,-10 22,-7 23,-12 19,-10 9,-7 4,5 7,-4-2,-1-3,-3-8,3-14,-2-9,3-16,10-14,-2-13,-2-19,1-18,-4-3,-3-15,-5-7,3-6,-2-4,-1 10,-2 16,4 16,-1 21,-1 27,-2 40,0 47,-8 41,-11 50,-7 40,-19 41,-10 27,-21 34,-8 11,-7 14,10 3,1 0,2-7,4-9,11-3,4-11,8-11,8-14,-5-13,9-27,-3-13,9-31,7-38,8-34,14-42,2-11,26-49,9-47,21-40,11-35,18-26,-5-18,6 0,-1 0,-11 15,-14 19,-12 31,-10 23,-12 33,-16 49,-16 56,-5 12,-20 74,-18 62,-25 67,-10 48,-6 34,8 22,2 10,7-2,17 0,16-23,14-24,11-29,8-35,5-50,3-46,5-44,-6-71,-2-1,1 0,0 0,-1 0,1 0,0 0,0 0,0 0,1 0,-1 0,0 0,1-1,-1 1,1-1,0 1,-1-1,3 2,-3-1,1-1,0 0,-1 0,1 0,0-1,-1 1,1-1,0 0,0 1,0-1,0 0,-1 0,1 0,0 0,0 0,0-1,3 0,-1-1,1 0,0 0,0 0,0-1,0 1,-1-1,7-6,55-59,3-19,19-26,2-14,7-2,-11 1,-9-6,-9 10,-12 10,-16 22,-14 15,-11 39,-11 37,-2 10,0 42,-9 40,-1 15,0 11,1 2,2-6,2-13,1-19,2-19,5-19,-4-42,-1 0,1 0,-1 1,1-1,-1 0,1 0,0 1,-1-1,1 0,0 0,0 0,0 0,0 0,0 0,0 0,0-1,2 2,-4-5,2 3,0 0,0-1,0 1,0 0,0-1,0 1,0-1,0 1,-1-1,1 0,0 1,0-1,-1 0,1 0,0 1,-1-1,1 0,-1 0,1 0,-1 0,1 0,-1-1,37-68,2-38,18-44,-1-18,2-16,9-17,-10 8,3 7,-7 24,-13 35,-11 34,-12 43,-13 45,-4 11,-7 44,-20 49,-7 33,-8 16,-11 29,-4 6,-2-10,6-13,6-22,1-19,42-111,-2 6,0-1,-13 19,19-33,-1 3,1 1,-1-1,1 0,-1 1,1-1,-1 0,1 1,-1-1,1 0,-1 1,0-1,1 0,-1 0,1 0,-1 0,0 0,1 0,-1 0,0 0,1 0,-1 0,1 0,-1 0,0 0,1 0,-1-1,1 1,-1 0,0 0,1-1,-1 1,1 0,-1-1,1 1,-1-1,1 1,-1-1,1 1,0-1,-1 1,1-1,0 1,-1-1,1 1,0-1,0 1,-1-1,1 0,0 1,0-1,0-1,-1-8,-1-1,0 0,1 0,1 0,0-14,13-127,6-46,5-59,-1-44,-5-29,-6-27,-4-5,-3-6,-4 18,-1 32,0 27,-1 23,0 32,0 33,0 32,1 17,0 24,0 13,0 15,0 16,0 12,0 16,0 6,5 15,1 7,-1 4,-6 35,-12 43,-11 49,-7 57,-13 50,-16 55,0 32,-1 17,1 0,7-23,8-27,11-42,12-55,14-52,9-104,-1-1,0 0,1 0,0-1,1 1,3 11,-6-15,2-2,0 0,-1 0,1 0,0 0,0 0,0-1,0 1,1 0,-1 0,0-1,1 1,-1-1,1 1,3 2,-5-6,1 2,1 0,-1 0,0 0,0 0,0 0,0 0,1-1,-1 1,0 0,0-1,0 1,0-1,0 1,0-1,0 0,0 1,0-1,0 0,0 0,0 0,-1 1,1-1,0 0,1-2,4-12,0 3,-1-1,8-24,13-106,-6-51,0-65,-7-41,-3-41,-4-1,-3 3,3 42,0 44,-2 64,0 57,-1 46,-7 38,4 49,-1 0,1-1,0 0,0 0,0 0,0 1,0-1,0 0,0 0,-1 0,1 1,0-1,0 0,0 0,0 0,-1 0,1 0,0 0,0 1,0-1,0 0,-1 0,1 0,0 0,0 0,-1 0,1 0,0 0,0 0,0 0,-1 0,1 0,0 0,0 0,0 0,-1 0,1 0,0 0,0 0,-1-1,1 1,0 0,0 0,0 0,0 0,-1 0,1 0,0-1,0 1,0 0,0 0,0 0,-1 0,1-1,0 1,0 0,0 0,0 0,0-1,0 1,0 0,0 0,0-1,-27 50,-10 37,-3 32,-11 33,-14 30,-8 14,-10 17,1 1,-1 2,12-10,1-17,16-38,15-37,25-39,13-73,0 0,1 0,0 1,-1-1,1 0,0 1,0-1,0 0,0 1,0-1,1 0,-1 1,0-1,1 0,-1 1,0-1,1 0,0 0,-1 0,2 2,-1-3,0-1,0 1,0 0,1-1,-1 1,0-1,0 1,0-1,0 0,0 1,0-1,0 0,0 0,0 0,-1 1,1-1,0 0,0 0,-1 0,1 0,0-2,40-56,9-43,12-19,-7-3,4-11,-2-2,0 4,-1 6,-12 18,-6 16,-12 31,-26 64,1-2,-1-1,0 0,0 0,1 0,-1 1,0-1,1 0,-1 1,0-1,1 0,-1 1,1-1,-1 0,1 1,0-1,-1 1,1-1,0 1,-1 0,1-1,0 1,-1-1,1 1,0 0,0 0,-1-1,1 1,1 0,-8 60,-27 56,-15 42,-5 20,-8 3,9-28,12-32,28-53,11-74,2 6,-1 0,0 0,0 0,0 0,0 0,0 0,0 0,0 0,0 0,0 0,1 0,-1 0,0 0,0 0,0 1,0-1,0 0,0 0,0 0,0 0,0 0,0 0,0 0,0 0,0 0,0 0,0 0,0 0,0 1,1-1,-1 0,0 0,0 0,0 0,0 0,0 0,0 0,0 0,0 0,0 0,-1 1,10-21,36-103,14-85,19-82,-3-51,-7-32,-1-21,-10 11,-9 29,8 32,-11 31,-4 29,-7 22,2 12,-3 19,-6 12,-8 24,-7 31,-5 25,-9 35,-9 29,-1 28,12 25,-1 0,1 0,-1-1,1 1,-1 0,1 0,-1 0,1 0,-1 0,1 0,-1 0,1 0,-1 0,1 0,-1 0,1 0,-1 0,0 0,1 0,-1 0,1 1,-1-1,1 0,0 0,-1 1,1-1,-1 0,1 1,-1-1,1 0,0 1,-1 0,-19 34,-3 22,-12 25,-7 20,-17 21,-14 31,-3 22,-15 29,-6 28,-17 23,8 17,3 7,13-14,6-24,20-46,20-45,21-86,24-67,1-2,7-25,39-112,43-84,35-85,22-53,-6-22,-11 10,-25 36,-25 59,-27 67,-21 64,-23 58,-12 77,1 14,1 0,0 0,0 0,0 0,-1 0,1 0,0 0,0 0,0 0,-1-1,1 1,0 0,0 0,-1 0,1 0,0 0,0 0,0 0,-1 1,1-1,0 0,0 0,-1 0,1 0,0 0,0 0,0 0,-1 0,1 0,0 1,0-1,0 0,0 0,-1 0,1 0,0 1,0-1,0 0,0 0,0 0,0 1,-1-1,-16 68,-19 77,-34 88,-24 78,-14 83,2 24,-6 42,5-20,2-38,16-57,17-80,22-78,18-65,19-54,13-64,0-3,0 0,0 1,0-1,0 0,0 0,0 0,0 0,0 0,0 1,1-1,-1 0,0 0,1 0,-1 0,1 0,-1 0,1 0,0 0,-1 0,1 0,0 0,-1 0,2 0,1-2,-1 0,-1 1,1-1,0 1,0-1,0 0,0 0,-1 0,1 0,0 0,-1 0,1 0,-1-1,1 1,-1-1,3-2,9-21,0 4,11-25,45-106,22-61,21-51,2-29,-8-4,-6 5,-19 34,-16 35,-21 54,-22 74,-17 82,-6 20,-15 75,-16 85,-10 67,-8 46,-10 41,4 12,5-15,1-40,11-52,17-65,21-140,0-1,2 37,5-44,-6-13,1 1,-1-1,1 0,-1 0,0 0,1 0,-1 0,0 0,1 0,-1 0,1 0,-1 0,0 0,1 0,-1-1,1 1,-1 0,0 0,1 0,-1 0,0-1,1 1,-1 0,0 0,1-1,-1 1,0 0,0 0,1-1,-1 1,0 0,0-1,14-17,-3 2,-1 0,9-23,52-150,29-94,5-68,1-32,-14-11,-12 13,-21 41,-10 40,-15 55,-12 60,-10 55,-13 56,1 73,0 0,0 1,0-1,0 0,0 0,0 1,0-1,0 0,0 1,0-1,0 0,0 1,-1-1,1 0,0 1,-1-1,1 0,0 1,-1-1,1 1,0-1,-1 1,1-1,-1 1,1-1,-1 1,0-1,1 1,-1-1,1 1,-1 0,0 0,1-1,-1 1,0 0,1 0,-1 0,0-1,0 1,-1 1,-1 0,1 0,0 1,0-1,-1 1,1 0,0 0,1 0,-1 0,0 0,1 0,-1 0,-1 3,-31 69,-12 42,-17 37,-3 22,-7 9,2-5,8-25,10-32,15-54,26-61,4-15,4-3,2 0,1 0,-1 0,2-20,-2-106,5-44,2-39,-1-19,0-10,20-10,5 7,9-3,18-6,20-7,14-14,6-11,10 0,-1-2,-10 6,-5 17,-17 28,-13 53,-24 50,-21 61,-16 63,1 17,0 0,0 0,0 0,0 0,0-1,0 1,-1 0,1 0,0 0,0 0,0 0,0-1,0 1,0 0,0 0,-1 0,1 0,0 0,0 0,0 0,0 0,0 0,-1-1,1 1,0 0,0 0,0 0,0 0,-1 0,1 0,0 0,0 0,0 0,0 0,-1 0,1 0,0 0,0 0,0 1,0-1,0 0,-1 0,1 0,0 0,0 0,0 0,0 0,-1 0,-5 5,1 0,1-1,-1 1,1 1,0-1,-4 7,-48 79,-24 36,-16 28,-9 24,5 1,-11 6,-1-5,10-16,1-16,2-5,-7-12,10-20,5-12,4-6,-1 9,7-4,-3 14,1 7,6 5,6 0,6-3,0-4,9-15,13-9,8-13,6-16,3-9,3-10,9-18,33-60,27-69,40-80,34-56,39-80,27-61,28-47,11-34,-6 13,-6 34,-35 56,-40 66,-39 68,-41 73,-54 140,0-2,-1 0,-1 0,3-16,-5 29,0-2,0 1,0-1,0 0,0 0,0 0,0 0,-1 0,1 1,0-1,0 0,0 0,0 0,0 0,0 0,0 0,0 0,0 0,0 1,-1-1,1 0,0 0,0 0,0 0,0 0,0 0,0 0,-1 0,1 0,0 0,0 0,0 0,0 0,0 0,-1 0,1 0,0 0,0 0,0 0,0 0,0 0,0 0,-1 0,1 0,0 0,0 0,0 0,0 0,0 0,0-1,-1 1,1 0,0 0,0 0,0 0,0 0,0 0,0 0,0-1,0 1,0 0,0 0,0 0,0 0,0 0,0 0,0-1,0 1,-1 0,-15 23,-56 75,-31 68,-27 59,-34 60,-11 20,-21 45,0-15,15-15,19-44,40-74,42-83,62-103,18-15,0-1,-1 0,1 0,0 0,0 0,0 0,-1 0,1 0,0 0,0 0,0 0,-1 0,1 0,0 0,0 0,-1 0,1 0,0 0,0 0,0 0,-1 0,1 0,0-1,0 1,0 0,0 0,-1 0,1 0,0 0,0-1,0 1,0 0,0 0,-1 0,1 0,0-1,0 1,0 0,0 0,0 0,0-1,0 1,0 0,0 0,0 0,0-1,0 1,0 0,0 0,0-1,0 1,0 0,0 0,0 0,0-1,0 1,0 0,0 0,6-20,-1 1,1 0,10-21,66-157,32-73,30-66,11-18,13-8,-19 20,-15 41,-30 53,-31 60,-27 77,-33 88,-7 19,-23 47,-31 66,-36 44,-23 33,-18 20,-9 11,11-27,26-37,33-45,41-77,53-74,36-82,20-46,10-22,-8-2,-3 20,-19 30,-19 35,-46 103,2-2,0 0,-1 0,0 0,0-11,-2 24,1-4,-1 0,0-1,0 1,0 0,0 0,0 0,0-1,0 1,0 0,0 0,0 0,0 0,0-1,0 1,0 0,0 0,0 0,0-1,0 1,-1 0,1 0,0 0,0 0,0 0,0-1,0 1,0 0,0 0,-1 0,1 0,0 0,0 0,0-1,0 1,0 0,-1 0,1 0,0 0,0 0,0 0,0 0,-1 0,1 0,0 0,0 0,-1 0,-11 11,-30 70,-14 56,-28 52,-14 22,-9 8,-4-11,19-34,38-60,45-90,9-16,27-54,38-95,24-66,25-49,4-31,-8 5,-7 11,-9 26,-12 32,-16 45,-13 45,-17 37,-19 30,-11 20,-7 11,-3 5,-2-3,1-7,1-1,2-1,-5 6,-5 1,-9 7,-16 5,-8 5,-17 4,1 2,-6 2,7 1,7 0,9-5,12-6,11-5,22 14,-2 0,1 0,-1 0,1 0,-1 0,1 0,0 0,0 0,-1 0,1 0,0 0,0 0,0 0,0 0,0 0,1 0,-1 0,0-2,11-20,15 2,6-6,2 5,1 4,-7 0,3 5,-2-2,1 4,-2 2,0 4,-1 1,0 3,-1 0,1 2,-1-1,6 1,-1-1,1 1,-6 9,-27-9,2-1,-1 1,1-1,0 1,0 0,-1 0,1-1,-1 1,1 0,-1 0,1 0,-1 0,1-1,-1 1,0 0,1 0,-1 0,0 2,-4 29,-16 9,-18 8,-4 9,-18 8,2 1,-6-2,-5-2,1 2,3-13,-2-3,3-7,2-5,4-5,-4-3,-9-3,7 0,-9 0,-3-6,-12 0,-8 5,-11 2,1 2,-1 5,-11 0,-26 4,-27 10,-25 4,-30 13,-3 8,-30 10,-2 8,-23 17,-12 11,15 3,4 5,44-19,43-15,55-19,59-24,64-36,12-14,0 0,-1 0,1 0,0 0,0 1,0-1,0 0,0 0,0 0,0 0,0 1,0-1,0 0,0 0,0 0,0 1,0-1,0 0,0 0,0 0,0 1,0-1,0 0,0 0,0 0,0 1,0-1,1 0,-1 0,0 0,0 0,0 1,0-1,0 0,0 0,1 0,-1 0,0 0,0 0,0 0,1 1,-1-1,0 0,0 0,1 0,-3 0,4 1,0-1,1 0,-1 0,0 0,0 0,0-1,0 1,0-1,1 1,-1-1,0 0,3-1,76-45,35-27,56-30,44-23,41-23,18-5,5-1,6 4,-3 5,-14 15,-26 16,-20 9,-18 15,-33 18,-19 17,-30 13,-30 10,-25 12,-21 8,-12 7,-9-1,-9-3,3-3,7-10,2-4,1 3,0 6,-16 15,-38 22,-24 16,-29 16,-13 2,-27 14,-5 2,-9 4,-24-3,-8 3,-10 12,-2-4,-3 2,13-11,9-6,30-12,24-14,27-13,36-17,36-16,9-6,39-33,41-25,37-12,23-11,35-7,9 5,6 4,1 11,-12 3,-24 2,-29 12,-23 10,-17 10,-10 2,-6 6,-7 9,-1 8,-10 8,-8 5,-19 4,-33 3,2-1,0 0,0 0,0 0,1 0,-1 0,0 0,0 1,0-1,0 0,1 0,-1 0,0 0,0 0,0 0,0 1,1-1,-1 0,0 0,0 0,0 0,0 1,0-1,0 0,0 0,0 0,0 1,0-1,1 0,-1 0,0 0,0 1,0-1,0 0,0 0,0 0,0 1,-1-1,1 0,0 0,0 0,0 1,0-1,0 0,0 0,0 0,0 0,0 1,-1-1,1 0,0 0,0 0,0 0,0 1,0-1,-1 0,1 0,0 0,0 0,0 0,-1 0,1 0,0 0,0 0,-1 0,-28 18,-28 16,-27 8,-31 13,-21 5,-36 6,-21-5,-3 3,7-7,8-8,19-8,27-11,22-5,27-8,39-6,48-13,-1 1,0 1,1 0,-1 0,0 0,0 0,0-1,0 1,0 0,0 0,0 0,0-1,0 1,0 0,0 0,0 0,0-1,0 1,0 0,0 0,0-1,0 1,0 0,0 0,0 0,0-1,0 1,0 0,0 0,0 0,0 0,-1-1,1 1,0 0,0 0,0 0,0 0,0 0,-1-1,1 1,0 0,0 0,0 0,-1 0,1 0,0 0,0 0,0 0,-1 0,1 0,0 0,0 0,0 0,-1 0,1 0,0 0,0 0,36-25,36-18,18-9,19-11,17 3,-2 1,-7 7,-4 7,-10 7,-13 11,-12 3,-15 3,-9 5,-4 5,-8 4,-5-2,-5 2,-3 2,-13 1,-27 2,-33 11,-31 7,-31 16,-44 20,-17 14,-22 14,-23 0,-8-7,1-1,4-11,14-5,24-4,32-11,31-12,25-11,25-8,33-6,29-4,7 0,49-12,43-17,54-11,49-14,17-5,13-2,1 0,-12 1,-31 3,-37 12,-29 12,-33 11,-20 5,-25 12,-18 10,-25-4,0-1,-1 1,1-1,-1 1,1-1,-1 1,1 0,-1-1,1 1,-1 0,0-1,1 1,-1 0,0 0,0-1,1 1,-1 0,0 0,0 0,0-1,0 1,0 0,0 1,-12 39,-22 15,-22 24,-14 8,-25 9,0-4,-2-9,-12 2,-7 2,-18 5,-11-2,-13 4,-6-2,-3-8,1-14,-4-9,11-11,3-5,23-12,27-10,27-9,33-13,43-2,2 0,-1 0,1 0,-1 0,1-1,-1 1,1 0,0-1,-1 1,1-1,0 1,0-1,-1 0,1 0,-2-1,1 2,2-1,-1 1,1-1,-1 0,0 1,1-1,0 0,-1 1,1-1,-1 0,1 0,0 1,-1-1,1 0,0 0,0 0,0 0,0 1,0-1,0-1,-5-20,5-4,1-7,17-17,16-11,26-20,40-17,32-14,24-11,29-2,12 2,4 14,0 15,-18 21,-21 11,-29 18,-33 16,-99 29,2-2,1 0,0 1,0-1,1 1,-1 0,0 0,0 0,0 1,5 0,-11 1,3-2,-1 0,0 0,0 1,0-1,1 0,-1 1,0-1,0 0,0 1,0-1,1 0,-1 1,0-1,0 0,0 1,0-1,0 1,0-1,0 0,0 1,0-1,0 0,0 1,0-1,-1 0,1 1,0-1,0 0,-1 1,-12 18,-4-6,-1-1,-25 16,-76 46,-52 16,-21 15,-29 12,2-7,-2-11,12-19,24-23,19-20,25-12,34-11,38-7,65-8,0 1,1 0,-1-1,1 1,0-1,-1 1,1-1,0 0,-5-3,7 3,0 0,0 0,1 0,-1 1,0-1,1 0,-1 0,1 0,-1 0,1 0,-1 0,1 0,0 0,-1 0,1 0,0 0,0 0,0 0,0 0,0 0,0 0,0 0,0 0,0 0,1 0,-1-1,1-2,0-1,1 0,0 1,0-1,0 1,0 0,4-5,41-51,28-20,28-10,29-3,21 1,2 12,-1 20,-25 19,-22 11,-93 28,1-1,0 2,16-1,-34 4,4-2,-1 0,1 0,0 0,0 0,0 0,-1 0,1 0,0 0,0 1,-1-1,1 0,0 0,0 1,-1-1,1 1,0-1,-1 1,1-1,-1 1,1-1,0 1,-1-1,1 1,-1 0,0-1,1 1,-1 0,1-1,-1 1,0 0,0 0,1-1,-1 1,0 0,0 0,0 0,0-1,0 1,0 0,0 1,-3 3,1 0,-1 0,0 0,0-1,0 1,-1-1,1 1,-1-1,-6 4,-19 15,-43 28,-93 44,-51 13,-39 10,-57-7,-10-2,-12-8,-17-12,-8-12,18-15,3-18,19-15,37-14,26-8,17-6,26-24,24-18,21-11,6-11,7 2,-5 6,-20 7,-2 14,-6 10,10 11,11 6,16 6,21 1,23 3,25-1,27-5,33-1,23 3,-1 0,1 1,-1-1,0 1,1-1,-1 1,0-1,1 1,-1-1,1 1,-1-1,1 1,-1 0,1-1,0 1,-1 0,1-1,-1 1,1 0,0 0,-1 0,1 0,-1-1,1 1,1 0,57-14,26 0,40-8,26-3,41 3,28 4,45 6,36 4,51 4,39 2,24 2,47 1,12 0,-9-10,-4-2,-10 1,-15 2,-24 1,-21 3,-25 2,-25 1,-35 1,-33 0,-41 1,-47-1,-49 0,-38 6,-37 5,-57-11,-1 1,0 0,0 0,0 1,0-1,0 1,-1-1,1 1,3 3,-4-4,-1 0,0 0,-1 0,1 0,0 1,-1-1,1 0,-1 0,1 0,-1 0,1 1,-1-1,0 0,0 0,0 1,0-1,1 0,-2 0,1 3,-9 25,-16 8,-19 5,-35 10,-11-2,-33 8,-45-5,-18-11,-35-7,-30-4,-16-10,-24-7,-14-5,-10-6,-16-2,13-1,22-1,9-1,5 1,2 0,-2 0,4 1,14 0,13 0,4 0,11 0,7 0,18 0,11 0,8 0,17 0,3 0,0 0,-6 0,-4 10,-2 7,-13 4,5 10,15 6,9 8,22-2,32-7,28-10,35-8,30-8,20-10,1 0,0 1,0-1,0 0,0 0,0 0,0 1,0-1,0 0,0 0,0 0,0 0,0 1,0-1,0 0,0 0,1 0,-1 0,0 1,0-1,0 0,0 0,0 0,0 0,0 0,1 1,-1-1,0 0,0 0,0 0,0 0,0 0,1 0,-1 0,0 0,0 0,0 1,0-1,1 0,-1 0,0 0,0 0,0 0,1 0,-1 0,0 0,0 0,0 0,0-1,1 1,-1 0,0 0,0 0,0 0,0 0,1 0,-1 0,0 0,0 0,0-1,38 2,37-2,25 0,24-6,28 0,23 0,23 2,27 1,19-3,35-10,18 0,21-4,3 4,-13 3,-6 5,-17 3,-15 3,-23 2,-16 1,-27 1,-24 0,-40 0,-33-1,-51 1,-47-1,-13 0,-50 5,-65 1,-56 4,-47 5,-20-1,-27-2,-20-3,-24-3,-21-3,4-2,6 0,-2-2,-3 1,23-1,24-10,28-16,37-11,9 2,19 0,-4 2,20 9,-5 1,1-3,14 4,15 6,19 5,17 4,21 5,9 1,7 2,13 1,5 0,10-5,2-1,11-5,21 0,15 10,-2-1,1 1,-1-1,1 1,-1-1,1 1,-1-1,1 1,-1-1,1 1,0-1,-1 1,1 0,0-1,-1 1,1 0,0 0,0-1,-1 1,1 0,0 0,1 0,54-17,30-4,35 2,21-2,4 5,2 3,-14 5,-8 3,1 3,0 1,17 1,8 6,21 22,31 0,28 14,14-4,-8 4,5 2,-8-8,0-8,-6-9,-10-8,-26-6,-31-3,-39-3,-35 0,-43 4,-45-2,0-1,0 0,-1 0,1 0,0 0,0 1,0-1,0 0,0 0,-1 0,1 0,0 1,0-1,0 0,0 0,0 0,0 1,0-1,0 0,0 0,0 0,0 1,0-1,0 0,0 0,0 0,0 1,0-1,0 0,0 0,0 0,0 1,0-1,0 0,0 0,0 0,0 1,0-1,1 0,-1 0,0 0,0 0,0 1,0-1,1 0,-1 0,0 0,0 0,0 0,0 0,1 0,-1 0,0 1,0-1,0 0,1 0,-1 0,0 0,0 0,0 0,1 0,-1 0,0 0,1 0,-58 15,-42 10,-43 4,-43 2,-28 5,-8 0,-11-1,12-7,3-2,9-3,-8 6,16-5,-15-5,-17-6,-33-5,-7-4,-22-2,-16-2,-25-1,-22 0,-6 0,-2 0,8 0,26 1,36 0,47 0,30 0,28 0,29 0,38 0,28 0,22 0,9 0,23 0,36-2,6-1,29-18,41-12,33-9,27-12,33-15,-4 8,14 12,16 8,5 3,7 9,15 9,9 8,2 5,-6 5,-20 7,-9 17,-34 12,-4 10,3 1,6-7,1-10,12-3,-7-3,4 5,-18 0,-10 2,-19-6,-15 5,-9-5,-4-5,4-6,1-5,-4-3,1-3,-15-1,-5-1,-5 0,-12 5,-10 6,-11 5,-13 11,-27-21,0-1,-1 0,1 0,-1 1,0-1,2 9,6 40,-5 16,-20 29,-9 28,-20 23,-36 19,-22 16,-13 8,-11-2,16-27,18-23,79-115,-24 50,38-72,-3 0,1 0,0 1,1-1,-1 0,0 1,1-1,0 0,0 1,0-1,0 0,0 1,1-1,0 1,-1-1,3 6,2-7,-2 1,0-1,0 0,0 0,0 0,0-1,0 1,0-1,1 0,-1 0,0 0,1 0,-1 0,1-1,-1 1,1-1,-1 0,5-1,28 3,-2-4,44-7,114-24,29-19,40-10,24-3,9-5,32 7,-4 8,-2-1,-11 7,-29 6,-28 6,-30 4,-47 4,-46 8,-40 6,-51 5,-80 6,-72 7,-82 3,-80 6,-41 20,-124 15,-117 25,-102 10,-78 28,-38-14,47-17,94-23,138-20,140-17,127-11,106-13,92-5,31 9,1 1,-1 0,1 0,-1-1,1 1,-1 0,1-1,-1 1,1-1,0 1,-1-1,1 1,0-1,-1 1,1-1,0 1,0-1,-1 1,1-1,0 1,0-1,0 0,0 1,0-1,0 1,0-2,-3-2,3 2,0-1,1 0,0 0,0 1,0-1,0 1,0-1,0 0,1 1,-1 0,1-1,-1 1,1 0,0 0,0 0,3-2,17-21,39-28,76-43,39-6,10-1,35-1,29 11,36 15,25 21,25 20,2 16,11 11,-15 29,-16 21,-42 7,-44 1,-47-7,-52-6,-48-4,-80-28,-1-1,0 0,0 0,-1 1,1-1,-1 1,1 0,-1 0,0 0,3 4,-3-5,-2 0,0-1,0 1,0-1,0 1,-1 0,1 0,0 0,-1-1,0 1,1 0,-1 0,0 0,0 0,0 0,0 0,0 0,-1 2,-1 4,0-1,-1-1,1 0,-1 0,-1 0,1 0,-6 6,-6 2,1 0,-30 25,4-13,-44 24,-83 36,-49 8,-35 0,-40-6,-16-14,9-14,42-19,85-20,166-21,-2 1,-1-1,1 1,0-2,-1 1,1-1,0 0,-14-5,21 6,0-1,0 1,0 0,-1-1,1 1,0 0,0-1,-1 1,1 0,0-1,0 1,0 0,-1-1,1 1,0-1,0 1,0-1,0 1,0 0,0-1,0 1,0-1,0 1,0 0,0-1,0 1,0-1,1 1,-1 0,0-1,0 1,0-1,1 1,-1 0,0-1,0 1,1-1,24-21,8 0,54-24,114-43,27-19,70-24,40 8,65 1,26 10,17 10,-17 15,-24 22,-43 22,-56 18,-66 13,-69 9,-63 11,-100-6,-3-1,1 2,-1-1,0 0,1 1,-1 0,0 0,9 6,-14-7,1-1,0 1,0-1,-1 1,1 0,-1 0,1-1,-1 1,1 0,-1 0,1 0,-1-1,0 1,1 0,-1 0,0 0,0 0,0 0,1 0,-1 0,0 0,0 0,0 0,-1 0,1-1,0 1,0 0,0 0,-1 0,1 0,-1 0,1 0,0-1,-1 1,0 1,-6 8,0-2,1-1,-1 1,-1-2,-13 11,-78 47,-44 14,-53 6,-54 2,-52 11,-41 10,-72-1,-110 17,-34-21,34-22,65-24,78-23,72-32,248-4,-108-20,135 19,0-4,-54-19,74 24,1-2,0-1,0-1,1 0,-13-9,18 14,4-1,-1-1,0 1,1-1,0 0,0 0,0 0,1 0,-6-8,5 10,2-1,0 1,1-1,0 0,-1 1,1-1,0 0,0 0,0 0,1 0,-1 1,1-7,-1 6,1 1,0-1,0 1,1-1,-1 1,1 0,0-1,0 1,0 0,0-1,0 1,0 0,3-4,2-3,0 3,0-1,0 1,13-10,53-35,46-10,24-1,44-1,56-9,37 7,63 8,54 14,45 14,90 12,51 35,18 12,-22 24,19 19,-61 10,-67-6,-93-10,-90-16,-75-18,-70-13,-54-10,-83-8,-1-2,0 1,0-1,0 1,0 0,0 0,-1 0,1 0,0 1,3 1,-10-1,2-1,1 0,-1 1,1-1,-1 0,1 0,-1 0,0 0,0 0,1-1,-1 1,0-1,0 1,0-1,0 1,0-1,-2 0,-102 19,-61 3,-85 7,-64 13,-57 1,-78 20,-11-2,-83-9,-71-12,-66-14,6-11,-7-7,-7-6,21-3,37-2,86 1,89-1,86 2,96 0,87 0,71 1,55-6,60 2,1 4,0 0,0-1,0 1,0-1,1 1,-1-1,0 0,1 1,-1-1,0 0,1 1,-1-1,1 0,-1 0,1 0,-1 0,1 1,0-1,-1 0,1 0,0 0,0 0,0 0,-1 0,1 0,0 0,0 0,1 0,-1 0,0 1,0-1,0 0,1-2,6-4,-3 1,1 0,0 0,0 0,1 0,-1 1,10-6,17-11,48-26,93-36,76-16,80-19,66-3,79-13,93 24,82 26,-19 27,-41 24,-80 17,-88 12,-83 7,-84 3,-74 6,-158-8,-1 0,0 1,22 7,-38-10,-2 0,0 0,0 1,0-1,0 0,0 1,0 0,0 0,-1 0,1 0,-1 0,0 0,1 1,-1-1,0 1,2 4,-2-3,-2-1,1 0,-1 0,1 0,-1 0,0 0,0 0,0 1,-1-1,1 0,-1 0,0 0,0 0,0 0,0-1,0 1,-3 5,-5 9,0-1,-2-1,-21 26,-72 73,-45 31,-36 20,-22 14,-33 3,-11-2,-17-10,1-20,14-27,37-30,50-30,48-25,43-25,74-11,-1-2,1 0,-1 0,1 1,0-1,-1 0,1 0,-1-1,1 1,0 0,-1 0,1-1,-1 1,1 0,0-1,0 0,-1 1,1-1,0 0,-2 0,4-1,-1 0,0 1,0-1,1 1,-1-1,0 1,1 0,-1-1,1 1,0 0,-1-1,1 1,0 0,0 0,0 0,0 0,0 0,0 0,0 0,2-2,54-59,55-48,50-33,42-35,47-21,53-14,8 10,27 8,-1 18,-5 30,-43 30,-53 35,-52 31,-148 43,52-5,-87 16,0-3,1 0,0 0,0 0,0 1,0-1,0 1,0 0,-1-1,1 1,0 1,0-1,-1 0,1 1,-1-1,1 1,-1 0,0 0,0 0,0 0,0 0,2 3,-2 0,0-1,-1 0,0 1,0-1,0 1,0-1,-1 1,0-1,0 1,0 0,-1-1,1 1,-1-1,0 1,-3 7,-3 9,-2 1,0-1,-23 37,-74 106,-53 27,-59 34,-27 15,-20-1,-10-4,18-27,33-34,46-47,63-49,91-68,24-10,0 0,0 1,0-1,-1 0,1 0,0 0,0 0,0 0,0 0,-1 0,1 0,0 0,0 0,0 0,0 0,-1 0,1 0,0 0,0 0,0 0,-1 0,1 0,0 0,0 0,0 0,0 0,-1 0,1 0,0 0,0 0,0 0,0 0,0 0,-1-1,1 1,0 0,0 0,0 0,0 0,0 0,0 0,-1-1,1 1,0 0,0 0,0 0,0 0,0-1,0 1,0 0,0 0,0 0,0 0,0-1,0 1,0 0,0 0,0 0,0-1,0 1,0 0,-2-7,3 0,1 1,0 0,1-1,-1 1,1 0,0 0,6-7,101-131,55-57,60-50,47-30,9-2,18 9,-17 37,-22 31,-23 45,-42 39,-37 37,-37 32,-105 46,0 2,33-6,-48 12,0-1,1 0,0 0,-1 0,1 0,-1 0,1 0,-1 1,1-1,-1 1,1-1,-1 1,1-1,-1 1,1 0,-1-1,0 1,1 0,-1 0,0 0,0 0,0 0,0 1,0-1,0 0,0 0,1 2,-2 3,1-1,-1 0,0 0,1 0,-2 0,1 0,-1 0,0-1,0 1,0 0,0 0,-3 4,-7 23,-29 53,-62 91,-46 42,-49 39,-65 24,-41 20,-49 17,-8-14,13-30,31-53,57-58,66-57,60-45,120-55,2-2,0-1,-1 0,-21 3,31-8,1 2,0 0,0 0,-1 0,1 0,0-1,0 1,0-1,0 1,0-1,-1 1,1-1,0 1,0-1,0 0,0 0,0 1,1-1,-1 0,0 0,0 0,0 0,1 0,-1 0,1 0,-1 0,1-1,-1 1,1 0,0 0,-1 0,1 0,0-1,0 1,0-1,-1-15,1 5,1-1,1 0,0 1,7-23,57-141,54-64,30-34,40-33,8-6,6 9,5 10,1 42,-9 36,-5 44,-141 129,70-40,-86 59,83-34,-93 43,68-17,-76 24,0 3,32-3,-45 6,-1 1,1 1,0 0,0 0,-1 1,9 1,-13 0,-1-1,0 0,1 0,-1 0,0 0,0 1,0-1,0 0,0 1,0 0,-1-1,1 1,0 0,-1 0,0 0,1 0,0 3,-2 1,1-1,-1 1,1-1,-1 0,0 0,0 0,-1 1,1-1,-1 0,-3 9,-29 111,-29 59,-21 62,-25 40,-29 48,-17 31,-20 16,-5-24,21-48,35-68,38-69,79-156,0 0,0 0,-8 34,16-50,-2 1,0 0,0-1,0 1,0 0,0 0,0 0,0-1,0 1,0 0,0 0,1-1,-1 1,0 0,0 0,1-1,-1 1,1 0,-1-1,1 1,-1 0,1-1,-1 1,1-1,-1 1,1-1,0 1,-1-1,1 1,0-1,0 0,-1 1,1-1,0 0,0 0,-1 0,1 1,0-1,0 0,-1 0,1 0,0 0,0 0,0 0,-1-1,1 1,0 0,0 0,-1-1,1 1,0 0,0-1,-1 1,1 0,0-1,0 0,12-9,1 1,-1 0,0-2,21-22,114-123,57-79,32-40,28-32,12 0,-7 9,-21 36,-24 42,-40 51,-41 53,-118 96,47-25,-47 38,-26 7,1 0,-1 0,1 0,-1 0,1 0,-1 0,1 0,0 0,-1 1,1-1,-1 0,1 0,-1 0,1 1,-1-1,1 0,-1 1,1-1,-1 0,0 1,1-1,-1 0,0 1,1-1,-1 1,0-1,1 2,0 6,0-2,-1 0,0 0,-1 0,1 0,-1-1,-1 1,1 0,-1 0,0-1,-2 7,-55 139,-56 95,-61 104,-64 83,-62 83,-4-9,-14-32,8-78,41-90,93-103,107-115,73-86,6-7,31-27,98-139,79-121,43-90,56-84,11-16,-11 5,-33 51,-46 74,-59 87,-53 87,-54 79,-57 94,-13 21,-39 118,-41 112,-51 120,-77 124,-48 79,-65 80,-35-12,16-53,22-91,68-122,87-157,119-176,44-38,-1-1,1 0,0 1,-1-1,1 0,-1 1,1-1,0 0,-1 1,1-1,-1 0,1 0,-1 1,1-1,-1 0,1 0,-1 0,1 0,-1 0,1 0,-1 0,1 0,-1 0,0 0,1 0,-1 0,1 0,-1 0,1 0,-1-1,1 1,-1 0,1 0,-1 0,1-1,0 1,-1 0,1-1,-1 1,1-1,0 1,-1 0,1-1,0 1,-1-1,1 0,-3-3,2 0,1 0,-1-1,1 1,0 0,0 0,0 0,1-1,1-5,19-83,80-226,57-128,38-121,11-26,-6 7,-24 57,-28 93,-41 104,-37 104,-36 91,-34 101,-1 37,0-1,0 1,0-1,0 0,0 1,0-1,0 1,-1-1,1 1,0-1,0 1,-1-1,1 0,0 1,-1 0,1-1,0 1,-1-1,1 1,0-1,-1 1,1 0,-1-1,1 1,-1 0,1-1,-2 1,-1 4,0-2,-1 0,0 1,1 0,0 0,0 0,0 0,0 0,0 1,1-1,-1 1,1-1,-3 6,-78 144,-31 79,-28 77,-21 59,-30 54,2 3,1-23,17-49,25-76,59-95,88-175,-3 0,1 0,1 0,-1 0,1 1,0-1,1 1,0-1,0 1,0 8,1-18,0 3,0-1,0 0,0 1,0-1,0 0,1 0,-1 1,0-1,0 0,1 0,-1 1,0-1,0 0,1 0,-1 1,0-1,1 0,-1 0,0 0,1 0,-1 0,0 0,1 1,-1-1,0 0,1 0,-1 0,0 0,1 0,-1 0,0 0,1 0,-1 0,0-1,1 1,-1 0,0 0,1 0,-1 0,0 0,1-1,-1 1,0 0,1 0,29-24,-5-8,38-55,62-125,13-71,2-45,-5-15,-12 14,-18 32,-23 59,-19 57,-38 78,-27 104,2-2,0 0,0-1,0 1,0 0,0 0,0 0,0 0,-1 0,1 0,0 0,-1 0,1 0,-1 0,1 0,-1 0,0-1,1 1,-1 1,0 0,1 0,-1-1,1 1,-1 0,0 0,1 0,-1 0,0 0,1 0,-1 0,1 0,-1 0,0 0,1 0,-1 0,0 0,1 1,-1-1,1 0,-1 0,0 1,1-1,-1 0,0 1,-9 14,-1-2,0 0,1 1,-11 21,-86 151,-22 80,-25 67,-31 59,-27 20,-1-14,31-69,44-81,55-92,69-124,13-25,4-7,45-98,50-113,24-95,17-92,0-43,2-6,-18 37,-14 55,-22 76,-26 80,-22 78,-40 97,1 24,0 0,0 0,0-1,0 1,0 0,0 0,0-1,-1 1,1 0,0 0,0 0,0-1,0 1,0 0,0 0,-1 0,1 0,0-1,0 1,0 0,-1 0,1 0,0 0,0 0,0 0,-1 0,1 0,0 0,0-1,0 1,-1 0,1 0,0 0,0 0,-1 0,1 0,0 0,0 0,0 1,-1-1,1 0,0 0,0 0,-1 0,1 0,0 0,0 0,0 0,0 1,-1-1,1 0,-9 12,0-2,1 1,0 0,-9 18,-84 143,-47 92,-48 88,-19 35,-6 4,7-18,35-54,55-101,133-215,-11 5,-1 0,1-1,1 1,-1 0,1 12,0-18,1 0,1-1,-1 1,0 0,0 0,1-1,-1 1,0-1,1 1,0 0,-1-1,1 1,0-1,0 1,0-1,0 0,0 1,0-1,0 0,1 0,-1 0,2 2,-4-6,3 4,1 0,-1-1,1 0,-1 1,0-1,1 0,-1 0,0 0,1-1,-1 1,0 0,1-1,-1 0,0 0,4-1,8-4,-1 0,1-1,15-12,9-10,6-7,47-48,123-192,30-105,18-66,29-50,-11 18,-6 24,-11 47,-19 73,-35 72,-48 84,-148 167,1-1,1 1,0 1,0 0,29-15,-41 27,-1-2,1 0,-1 1,0-1,1 0,-1 1,1 0,-1-1,1 1,-1 0,1 0,-1 1,1-1,-1 0,0 1,1 0,-1-1,1 1,-1 0,0 0,0 0,0 1,0-1,0 0,0 1,0 0,0-1,0 1,0 0,-1 0,3 2,3 9,-1-2,-1 1,0 0,-1 0,-1 1,0-1,0 1,1 24,3 24,-3 95,-12 141,-19 44,-28 24,-15-12,0-54,11-71,21-73,38-119,0-36,0 1,0 0,0-1,0 1,0-1,0 1,0 0,0-1,0 1,0-1,1 1,-1-1,0 1,0-1,1 1,-1 0,0-1,1 1,-1-1,0 0,1 1,-1-1,1 1,-1-1,0 0,1 1,-1-1,2 1,3-8,0 2,-1 1,1-1,-1 0,0 0,0-1,0 1,-1-1,0 0,3-7,83-170,20-88,43-83,9-22,5-2,-15 24,-18 52,-23 61,-52 79,-55 127,-3 34,0 1,0 0,0-1,0 1,0-1,0 1,0-1,0 1,0-1,0 1,0-1,0 1,0 0,-1-1,1 1,0-1,0 1,-1 0,1-1,0 1,0 0,-1-1,1 1,0 0,-1-1,1 1,-1 0,1 0,0-1,-1 1,1 0,-1 0,1 0,0 0,-1 0,1 0,-1-1,1 1,-1 0,-4 5,-2-1,1 0,0 0,1 1,-1 0,1 1,0-1,0 1,-8 12,-105 158,-42 81,-40 72,-3 24,-10 0,9-31,20-61,28-69,37-66,105-112,0-2,0-1,-31 19,39-30,4 1,-1 0,0 0,0 0,0-1,-1 1,1-1,0 1,0-1,0 0,0-1,0 1,0 0,0-1,0 0,0 1,0-1,0 0,0-1,-5-2,3 0,0 0,0-1,0 1,1-1,0 0,0 0,0-1,1 1,0-1,0 0,-4-11,-4-6,2-3,-11-49,-17-102,10-28,8-11,8-12,5 4,4 23,13 10,-2 145,20-81,21-30,4 26,-33 91,25-36,11-15,-6 23,-3 17,-17 29,-32 25,1-3,0 0,1 0,-1 0,1 0,-1 0,0 0,1 1,-1-1,1 0,-1 0,0 1,1-1,-1 0,0 1,1-1,-1 0,0 1,0-1,1 0,-1 1,0-1,0 0,0 1,0-1,1 1,-1-1,0 1,0-1,0 0,0 1,0-1,0 1,0-1,0 1,0-1,0 0,0 1,0-1,-1 1,1-1,0 1,0-1,0 0,0 1,-1-1,1 0,-1 1,-25 61,-45 41,-34 25,-48 24,-29 12,-11-6,-6-25,20-29,168-100,-7 5,-1-2,0 0,-31 6,49-16,-2 4,1-1,0 0,-1 0,1 0,0 0,-1-1,1 1,0-1,-1 1,1-1,0 0,0 0,0 0,0 0,-1 0,2-1,-1 1,0 0,0-1,0 0,1 1,-1-1,1 0,-1 0,1 0,0 0,-1 0,0-4,3-4,-2 1,1 0,0 0,1 0,0 0,0 0,1 0,0 0,1 0,0 0,4-8,10-36,39-74,45-90,44-29,27 0,22 13,3 39,-14 46,-141 119,81-41,-93 53,2 2,46-13,-52 18,0 4,46-7,-58 11,2 1,-1 1,0 0,25 4,-31-3,0 1,-1 1,1 0,-1 0,1 0,-1 1,10 6,-10-5,-1 0,-1 0,1 1,-1 0,0 0,0 0,6 11,-5-8,-1 2,0-1,-1 1,0 0,4 15,-2-6,-2 1,5 35,0 68,-12 22,-11 18,-27 17,-22 14,-24-2,-15-15,-13-23,12-35,10-32,18-31,74-58,-1 2,-1 0,0 0,0 0,0 0,0 0,0 0,0-1,0 1,-1-1,1 0,0 1,0-1,0 0,0 0,-1 0,1 0,0-1,-3 0,5-1,0 0,-1 1,0-1,0 0,0 0,1 1,-1-1,1 0,-1 0,1 0,0 0,0 1,0-1,0 0,0 0,0 0,0 0,1 0,-1 1,1-1,-1 0,2-2,7-27,23-48,55-81,28-29,18-15,4 6,-2 13,-23 31,-98 129,30-53,-39 54,-4 24,-1 0,0-1,0 1,0 0,-1-1,1 1,0 0,0-1,0 1,0 0,0-1,0 1,0 0,0-1,-1 1,1 0,0-1,0 1,0 0,-1 0,1-1,0 1,-1 0,1 0,0 0,0-1,-1 1,1 0,0 0,-1 0,1 0,0 0,-1-1,1 1,0 0,-1 0,1 0,-1 0,-7 4,0-1,1 1,-1 0,1 0,0 0,0 1,-10 10,-119 98,-53 50,-35 23,-10 4,18-17,41-40,157-123,-5 5,-46 22,69-44,-1 8,-1-1,1 0,0 0,-1 0,1 0,-1 0,1 0,0 0,-1-1,1 1,0 0,0-1,-1 1,1-1,0 0,0 1,-1-1,1 0,0 0,-1 0,1-1,-1 0,1 0,0 0,0 0,0 0,0 0,1 0,-1-1,0 1,1 0,0 0,-1-1,1 1,0-3,-3-16,4 0,0 0,2 0,0 0,7-22,59-193,15-61,21-24,3 6,-13 45,-17 52,-27 64,-48 140,0-1,0 0,0 0,0-17,-3 32,0-1,0 0,0 1,0-1,0 0,0 0,0 1,0-1,0 0,0 0,0 1,0-1,0 0,-1 1,1-1,0 0,-1 0,1 1,0-1,-1 0,1 1,-1-1,1 1,-1-1,1 1,-1-1,1 1,-1-1,0 1,1-1,-1 1,0 0,1-1,-1 1,0 0,1-1,-1 1,0 0,0 0,1 0,-1 0,0 0,0 0,1 0,-1 0,0 0,0 0,1 0,-2 1,-1 4,-2-1,0 0,0 1,0-1,1 1,0 1,0-1,-6 10,-53 117,-23 73,-1 44,3 31,16 2,20-35,17-48,19-58,13-137,-1 2,1-1,-1 1,1 0,0-1,0 1,1-1,-1 1,1-1,0 1,5 7,-5-14,0 2,-1 0,1 0,-1 0,1-1,-1 1,1-1,0 1,-1-1,1 1,0-1,-1 0,1 0,0 0,0 0,-1 0,1 0,0 0,-1-1,1 1,0-1,-1 1,1-1,0 1,-1-1,1 0,-1 0,0 0,1 0,2-2,14-5,-2-3,0-1,26-24,74-83,17-26,2-13,-19 19,-21 21,-24 32,-39 56,-25 34,-8 14,-18 43,-7 23,-1 0,10-7,17-69,-1 2,1-1,0 1,1 12,5 8,-5-28,-1-2,1 1,-1 0,1-1,-1 1,1-1,0 1,-1-1,1 1,-1-1,1 0,0 1,0-1,-1 0,1 1,0-1,-1 0,1 0,0 0,0 0,0 0,-1 0,1 0,0 0,0 0,1 0,18-9,-6-7,-31 26,-21 24,-30 40,-4 17,-6 9,13-10,30-30,36-54,8-9,46-57,40-57,21-43,-1-6,1 4,-18 23,-14 29,-24 28,-35 50,-18 35,-8 12,-10 68,-5 34,-7 29,3-1,4-19,15-31,4-94,-2 2,-1 0,1 0,0 0,0 0,0 0,0 0,1 0,-1 0,1-1,-1 1,1 0,0-1,0 1,0-1,5 4,-4-5,-1 0,1 0,-1 0,1-1,0 1,-1 0,1-1,0 0,0 1,-1-1,1 0,0-1,0 1,0 0,-1-1,1 0,0 1,4-3,5 2,1-4,0 0,-1 0,15-9,93-42,5-6,0 7,-18 7,-22 13,-80 36,1-2,-1-1,1 2,-1-1,1 0,-1 1,1 0,10 2,-13 1,-1-2,1 0,-1 0,0 1,0-1,1 1,-1 0,0 0,0-1,-1 1,1 0,0 1,-1-1,1 0,-1 0,1 1,-1-1,1 4,3 7,-1-1,-1 0,0 1,-1-1,0 16,6 127,-18 53,-15 46,-18 27,-13 6,-12-14,9-41,12-55,13-51,38-126,-5 2,0 1,1-1,-1 1,1 0,0-1,0 1,0 0,0-1,0 1,1 0,-1-1,1 1,0-1,0 1,0-1,0 1,0-1,2 4,0-6,-1 1,0-1,0 0,0 0,0 0,0 0,0 0,0-1,0 1,0 0,0-1,0 0,0 1,0-1,0 0,0 0,-1 0,1 0,0-1,0 1,-1 0,1-1,2-2,17-17,0-1,24-31,84-108,22-45,20-18,6-10,-10 17,-13 29,-37 44,-29 44,-47 61,-43 40,2-1,0 0,0 0,0 0,0 0,0 1,0-1,0 0,-1 0,1 0,0 0,0 0,0 0,0 0,0 0,0 0,0 1,0-1,0 0,0 0,0 0,0 0,0 0,0 0,0 0,0 1,0-1,0 0,0 0,0 0,0 0,0 0,0 0,0 0,0 0,0 1,0-1,0 0,0 0,1 0,-1 0,0 0,0 0,0 0,0 0,0 0,0 0,0 0,0 0,0 1,0-1,1 0,-1 0,0 0,0 0,0 0,0 0,0 0,0 0,0 0,1 0,-1 0,0 0,0 0,0 0,-11 21,-50 81,-46 56,-25 49,-36 33,-4 21,0-10,7-18,20-48,31-46,38-59,58-77,17-4,1 1,-1 0,1-1,-1 1,1 0,0-1,-1 1,1 0,-1-1,1 1,0-1,-1 1,1-1,0 1,0-1,-1 1,1-1,0 1,0-1,0 1,0-1,0 1,0-1,0 0,0 1,0-1,0 1,0-2,4-21,0 4,1-1,13-33,77-176,44-79,36-100,-2-4,-9-4,-20 50,-9 44,-28 53,-25 76,-22 60,-58 123,2 0,-1 0,0 0,3-18,-9 22,-10 16,-31 79,-36 74,-18 58,-29 62,-21 27,-17 7,-1-20,3-37,22-59,30-63,89-112,-38 33,61-58,-3 1,0 0,0 0,0 0,0 0,0 0,-1-1,1 1,0-1,-1 0,1 0,-1 0,-4 2,4-7,2 2,0-1,0 1,0 0,1-1,-1 1,1 0,0-1,0 1,-1-1,2 1,-1 0,0-1,0 1,1 0,-1-1,1 1,1-3,37-114,29-59,27-33,9-24,1-6,-9 27,-10 27,-22 45,-21 49,-32 78,-6 13,-19 52,-30 63,-40 56,-36 50,-29 25,-36 2,-24-17,-23-30,10-45,164-118,-84 35,97-49,-80 22,93-32,-64 9,82-17,0-2,0-1,0 0,-17-2,27-1,1 1,0 1,0-1,-1 0,1 0,0-1,1 1,-1-1,0 1,0-1,1 0,-1 0,1 0,-1 0,1-1,-4-4,2-4,0 3,2 0,-1 0,1 0,0 0,1 0,-1 0,2-1,-1-8,0-21,10-71,35-81,37-41,9-18,23-14,11 14,-9 35,-11 28,-71 140,38-48,-54 77,0 0,0 1,1 1,25-16,-25 19,0 2,0 1,0 1,39-12,-28 10,0 4,59-7,-65 10,4 2,53 5,-59 0,0 0,0 1,-1 1,21 8,-15-6,0 4,33 18,35 20,-14 9,-17-5,-20-6,-15-6,-27-37,1-1,-1 0,1 0,-1 1,-1-1,1 0,0 7,-6 26,-6 1,-17 15,-5 8,-18 19,-22 16,-25 16,-33 4,-18 8,-12-1,4-9,-11-8,6-10,16-17,28-22,50-31,68-27,0 1,-1 0,1 0,-1 1,1-1,-1 0,1 0,-1 0,1 0,-1 0,1 1,-1-1,1 0,-1 0,1 0,-1-1,1 1,-1 0,1 0,-1 0,1 0,-1 0,1 0,-1-1,1 1,0 0,-1 0,1-1,-1 1,1 0,0-1,-1 1,1-1,0 1,-1 0,1-1,0 1,-1-1,1 1,0-1,0 1,0-1,-1 1,1-1,0 1,0-1,0 1,0-1,0 1,0-1,0 1,0-1,0 1,0-1,0 1,1-1,-1 0,1-13,2 3,0-1,1 1,9-17,68-107,37-52,10-18,10-9,13 1,-15 32,-8 33,-14 39,-49 53,-65 58,1-3,-1 1,1 0,-1-1,1 1,-1-1,1 1,-1 0,1-1,0 1,-1 0,1 0,0-1,-1 1,1 0,-1 0,1 0,0 0,-1 0,1 0,0 0,-1 0,1 0,0 0,-1 0,1 1,0-1,-1 0,1 0,-1 0,1 1,0-1,-1 0,1 1,-1-1,1 1,-1-1,1 1,-1-1,0 1,1-1,-1 1,1-1,-1 1,0-1,0 1,1 0,-1-1,0 1,0-1,0 1,1 0,-1 1,0 9,0-1,-1 0,0 0,-1 0,0 0,-5 11,-45 138,-39 62,-29 59,-22 27,-13 3,-2-15,23-36,48-64,82-185,-1 4,1 1,0-1,0 1,-2 29,10-45,-4 2,0 0,0 0,1 0,-1 0,0 0,1 0,-1 0,1 0,-1 0,1 0,-1 0,1 0,0 0,0 0,-1-1,1 1,0 0,0 0,0-1,0 1,0-1,1 2,1-2,-1 1,1-1,-1 0,1 0,-1 0,1 0,-1 0,1 0,-1-1,1 1,-1-1,4-1,12-11,1 2,-1-1,-1-1,0-1,17-17,174-162,70-68,25-46,-6-3,-4 12,-15 26,-18 42,-32 46,-41 51,-37 46,-129 73,50-16,-69 32,-1-2,1-1,-1 1,1 0,-1 0,1-1,-1 1,0 0,1 0,-1 0,1 0,-1 1,1-1,-1 0,0 1,1-1,-1 1,0-1,1 1,-1-1,0 1,0 0,1 0,-1 0,0 0,0 0,0 0,0 0,0 0,0 0,-1 0,1 0,1 3,0 4,-1-1,0 0,0 0,-1 0,0 0,-1 0,1 0,-1 0,-1 0,-2 8,-10 35,-26 60,-39 100,-26 41,-32 27,-15-5,5-9,22-47,27-56,41-60,36-61,18-44,3 2,-1 0,1 0,0-1,0 1,0 0,0 0,0 0,1 0,-1 0,1-1,-1 1,1 0,1-2,25-106,16-46,5-41,-1-11,-9 7,-10 14,0 22,-7 35,-5 34,-12 33,-5 64,2-2,-1 0,0 1,0-1,0 0,0 0,0 0,0 1,0-1,-1 0,1 0,0 0,0 1,-1-1,1 0,0 0,-1 1,1-1,0 0,-1 1,1-1,-1 1,0-1,1 0,-1 1,1-1,-1 1,0 0,1-1,-2 0,-3 5,2-2,0 0,0 0,0 0,0 0,1 1,-1-1,0 1,1 0,-3 4,-53 70,-36 46,-30 59,-36 44,-26 33,-27 28,-11 13,-20 11,20-31,20-41,44-63,58-63,82-96,20-17,0 0,0 0,0 0,0-1,0 1,0 0,0 0,0 0,0 0,-1 0,1 0,0 0,0 0,0 0,0 0,0 0,0-1,0 1,0 0,0 0,0 0,-1 0,1 0,0 0,0 0,0 0,0 0,0 0,0 0,0 0,-1 0,1 0,0 0,0 0,0 0,0 0,0 0,0 0,0 0,-1 0,39-85,73-131,50-101,55-95,48-49,-6 1,-8 31,-11 47,-21 64,-30 72,-38 72,-115 136,41-32,-70 64,1 1,-1 0,1 1,0-1,0 1,0 1,1-1,10-2,-15 7,-2-1,1 1,0-1,0 0,-1 0,1 1,0-1,-1 1,1 0,-1-1,1 1,-1 0,1 0,-1 0,1 0,-1 0,0 0,1 0,-1 1,0-1,0 0,0 1,0-1,0 1,0-1,-1 1,1-1,0 1,-1 0,1-1,-1 3,5 12,-2-1,0 1,-1 0,-1-1,-1 23,-21 157,-26 78,-39 79,-34 57,-28 46,-41 57,-9 8,-6-38,16-63,35-100,59-101,92-213,-2 4,0 0,1 0,0 1,1-1,0 1,-1 18,3-30,0 3,0-1,1 0,-1 0,1 0,-1 0,0 1,1-1,-1 0,0 0,1 0,-1 0,1 0,-1 0,0 0,1 0,-1 0,1 0,-1 0,0 0,1-1,-1 1,0 0,1 0,-1 0,1 0,-1-1,0 1,1 0,-1 0,0-1,0 1,1 0,-1 0,0-1,0 1,1 0,-1-1,0 1,0 0,0-1,1 0,31-38,88-148,74-111,51-92,24-49,18-12,-23 37,-39 64,-49 77,-50 76,-51 71,-52 78,-42 82,-36 84,-38 85,-32 75,-47 103,-26 51,-32 71,-15 32,-12 7,20-32,28-78,43-100,48-117,49-99,56-101,12-25,38-89,52-113,45-82,31-71,19-64,36-52,25-27,-4 28,-23 60,-30 78,-44 95,-60 102,-65 122,-19 24,0-1,0 0,0 0,-1 0,1 0,0 0,0 0,0 1,0-1,0 0,0 0,0 0,0 0,0 1,0-1,0 0,0 0,0 0,0 0,0 0,0 1,0-1,0 0,0 0,1 0,-1 0,0 0,0 1,0-1,0 0,0 0,0 0,0 0,0 0,0 0,1 0,-1 1,0-1,0 0,0 0,0 0,0 0,1 0,-1 0,0 0,0 0,0 0,0 0,0 0,1 0,-1 0,0 0,0 0,0 0,0 0,1 0,-1 23,-4 1,-10 33,-48 163,-36 122,-34 107,-29 105,-24 76,-5 27,-5 4,17-79,28-94,45-130,54-131,47-163,4-62,0 0,0-1,0 1,0 0,0 0,1 0,-1-1,1 1,-1 0,1 0,0-1,-1 1,1-1,0 1,0-1,2 2,-2-4,0 1,0 0,0 0,0 0,0 0,0 0,0 0,0 0,0 0,0 0,0 0,0 0,0-1,0 1,0 0,0-1,0 1,0-1,0 1,-1-1,1 0,0 1,0-1,-1 0,2 0,38-43,-9-10,42-84,82-206,72-124,50-100,32-44,19-5,-29 52,-32 73,-42 90,-50 89,-49 96,-52 82,-70 128,-1 0,0 0,0 1,0-1,-1 0,2-8,-9 22,1-3,0 1,0-1,0 1,0 0,1 0,-3 6,-66 138,-52 118,-21 99,-37 104,-29 96,8 49,-11 28,6-24,25-73,39-121,42-123,49-118,50-144,3-39,0-1,0 0,0 1,0-1,0 0,0 1,0-1,0 0,0 1,0-1,0 0,0 1,0-1,1 0,-1 0,0 1,0-1,0 0,0 1,1-1,-1 0,0 0,0 1,0-1,1 0,-1 0,0 0,1 1,-1-1,0 0,0 0,1 0,-1 0,0 0,1 1,-1-1,0 0,1 0,-1 0,0 0,1 0,-1 0,0 0,1 0,-1 0,0 0,1 0,-1-1,0 1,1 0,16-15,-4 2,-1-1,0 1,-1-2,12-19,109-183,63-127,57-108,37-68,10-38,-10 13,-37 53,-41 77,-49 86,-51 97,-106 218,3-5,-2 1,0-1,4-22,-9 45,-1-4,0 0,0 0,0 0,0 0,-1 0,1 0,0 0,0 0,0 0,0 0,0 0,-1 0,1 0,0 0,0 0,0 0,0 0,0 0,-1 0,1 0,0 0,0 0,0 0,0-1,0 1,0 0,-1 0,1 0,0 0,0 0,0 0,0 0,0-1,0 1,0 0,0 0,0 0,0 0,0 0,0-1,-1 1,1 0,0 0,0 0,0 0,0-1,0 1,0 0,1 0,-23 31,-78 171,-84 180,-85 202,-72 128,-65 147,-41 55,-12 8,19-73,75-145,85-179,101-182,161-314,0 3,-28 36,41-68,7-12,20-52,81-215,65-173,71-165,49-99,23-42,27-28,-27 66,-32 92,-53 124,-59 138,-52 124,-52 103,-50 110,-11 24,-4 6,-29 94,-51 135,-34 152,-36 116,-27 108,-35 127,-7 23,-21 9,20-63,25-107,44-152,62-157,83-263,0 3,-5 36,10-56,6-13,11-37,45-145,33-125,18-91,20-74,-3-11,3-7,-4 44,-11 49,-20 80,-27 87,-65 220,3-7,-2 1,2-24,-7 50,1-3,0 0,0-1,0 1,0 0,0 0,0 0,0-1,0 1,0 0,0 0,0-1,0 1,0 0,0 0,0-1,0 1,0 0,0 0,-1 0,1-1,0 1,0 0,0 0,0 0,0 0,-1-1,1 1,0 0,0 0,0 0,-1 0,1 0,0 0,0 0,0-1,-1 1,1 0,0 0,0 0,-1 0,1 0,0 0,0 0,0 0,-1 0,1 0,0 0,0 0,-1 0,1 0,0 1,0-1,0 0,-1 0,1 0,0 0,0 0,0 0,-1 0,1 1,0-1,0 0,0 0,0 0,-1 1,-22 30,-73 166,-63 163,-85 204,-35 154,-48 68,-5 19,21-14,40-107,47-136,75-172,78-180,56-163,20-46,32-120,42-142,33-121,13-101,16-45,4-5,-15 42,-14 76,-18 87,-27 97,-24 84,-45 145,1 2,0 1,-2-1,1-20,-1 36,-1-2,0-1,0 1,0-1,0 1,0 0,0-1,0 1,0-1,-1 1,1-1,0 1,0-1,0 1,0 0,-1-1,1 1,0-1,0 1,-1 0,1-1,0 1,-1 0,1-1,0 1,-1 0,1 0,-1-1,-13 11,2 15,0-1,-10 29,-63 169,-44 124,-40 115,-36 104,-28 82,13-19,15-41,37-100,41-131,52-153,50-167,25-36,-1 1,1-1,0 0,0 0,0 1,-1-1,1 0,0 0,0 0,-1 1,1-1,0 0,0 0,-1 0,1 0,0 0,-1 0,1 1,0-1,-1 0,1 0,0 0,-1 0,1 0,0 0,-1 0,1 0,0 0,0-1,-1 1,1 0,0 0,-1 0,1 0,0 0,-1 0,1-1,0 1,0 0,-1 0,1 0,0-1,0 1,0 0,-1 0,1-1,0 1,0 0,0-1,0 1,0 0,-1 0,1-1,0 1,0 0,0-1,0 1,0-1,-2-9,1-4,0-1,1 1,1 0,0 0,3-16,30-209,39-108,22-73,19-58,7-14,-4 32,-7 29,-20 74,-19 80,-22 82,-35 105,-15 93,1-2,0-1,0 0,-1 0,1 0,0 0,0 1,0-1,0 0,0 0,0 0,0 0,0 0,-1 0,1 1,0-1,0 0,0 0,0 0,0 0,0 0,-1 0,1 0,0 0,0 0,0 0,0 0,-1 0,1 0,0 0,0 0,0 0,0 0,-1 0,1 0,0 0,0 0,0 0,0 0,-1 0,1 0,0 0,0 0,0 0,0 0,0 0,-1-1,1 1,0 0,0 0,0 0,0 0,0 0,0 0,0-1,0 1,-1 0,1 0,0 0,0 0,0 0,0-1,0 1,0 0,0 0,0 0,0-1,-18 30,-62 139,-36 89,-53 122,-38 100,-46 102,-4 17,6-29,39-81,49-114,58-129,86-207,-24 41,44-81,-1 2,0 0,0 0,0 1,0-1,0 0,0 0,0 1,0-1,0 0,0 0,0 0,0 1,0-1,-1 0,1 0,0 0,0 1,0-1,0 0,0 0,-1 0,1 0,0 1,0-1,0 0,-1 0,1 0,0 0,0 0,0 0,-1 1,1-1,0 0,0 0,-1 0,1 0,0 0,0 0,0 0,-1 0,1 0,0 0,0 0,-1 0,1 0,0-1,0 1,-1 0,1 0,0 0,0 0,0 0,-1 0,1-1,0 1,0 0,0 0,0 0,-1 0,1-1,0 1,0 0,0-1,2-32,50-159,45-136,39-112,42-111,45-83,21-33,7 15,-35 66,-30 100,-35 97,-39 115,-97 226,17-62,-27 90,-15 30,-56 133,-69 166,-47 143,-72 137,-33 77,-42 47,-3-33,48-111,62-148,80-146,87-156,47-112,9-11,12-31,60-122,33-89,30-63,16-31,0-7,-2 11,-30 52,-27 63,-88 204,4-9,7-32,-15 63,-1-5,0 0,0 0,0 0,-1 0,1 0,0 0,0 0,0 0,0 0,0 0,0 0,0 0,-1 0,1 0,0 0,0 0,0 0,0-1,-16 37,-36 136,-43 129,-15 74,-14 55,-7 4,16-42,11-67,31-110,46-115,29-102,-2 2,0 0,0 0,0 0,1 0,-1 0,0 0,0 0,0 0,0 0,0-1,1 1,-1 0,0 0,0 0,0 0,0 0,0 0,1 0,-1 0,0 0,0 1,0-1,0 0,0 0,1 0,-1 0,0 0,0 0,0 0,0 0,0 0,0 0,1 0,-1 0,0 1,0-1,0 0,0 0,0 0,0 0,0 0,0 0,0 1,0-1,0 0,0 0,1 0,-1 0,0 0,0 1,0-1,0 0,0 0,0 0,0 0,-1 1,21-29,49-92,38-74,16-53,18-28,5-8,-4 9,-14 29,-24 42,-29 52,-37 50,-40 82,2 18,-1 1,1 0,0-1,-1 1,1 0,0-1,0 1,-1 0,1 0,0-1,-1 1,1 0,-1 0,1 0,0-1,-1 1,1 0,-1 0,1 0,0 0,-1 0,1 0,-1 0,1 0,-1 0,1 0,0 0,-1 0,1 0,-1 0,1 0,0 1,-1-1,-11 9,1-2,1 1,0 0,0 0,-11 15,-105 129,-50 82,-39 52,-12 22,-12-4,12-23,41-53,49-73,93-122,43-31,-1-1,0 0,0 0,0 0,0 0,0 0,0 0,0 0,0-1,0 1,-1-1,-2 1,2-3,2 2,0-1,0 1,0-1,0 1,0-1,0 1,0-1,1 0,-1 1,0-1,0 0,1 0,-1 1,0-1,1 0,-1 0,1 0,-1 0,1 0,-1 0,1 0,-1-2,-3-45,9 16,1-3,19-63,53-158,42-61,15-47,15-11,-3 12,4 31,-25 51,-5 59,-29 63,-37 72,-55 91,0-5,1 1,-1-1,1 1,-1-1,1 1,-1-1,1 1,-1-1,1 1,-1 0,1-1,0 1,-1 0,1-1,-1 1,1 0,0 0,-1 0,1 0,0 0,1 0,3 16,-9 12,0-1,-9 33,-57 153,-47 106,-39 64,-29 51,-8 1,15-41,28-75,46-89,52-109,49-108,13-29,55-116,55-121,31-65,7-37,8-7,-5 2,-21 37,-19 41,-28 69,-34 67,-58 143,2-3,-1 0,0 0,0-1,-1 1,0 0,1-12,-7 25,1-4,0 1,1-1,0 1,-1 0,1 0,1 0,-1 1,0-1,-1 6,-89 162,-36 94,-25 81,-23 45,-6 16,6-24,14-48,32-69,57-95,36-101,36-72,2 1,0 0,-1 0,1 0,0 1,0-1,0 0,0 0,0 0,-1 0,1 0,0 0,0 0,0 0,-1 0,1 0,0 0,0 0,0 0,0 0,-1 0,1 0,0 0,0 0,0 0,0 0,-1 0,1 0,0 0,0-1,0 1,0 0,0 0,-1 0,1 0,0 0,0 0,0 0,0-1,0 1,0 0,0 0,0 0,-1 0,1-1,0 1,0 0,0 0,0 0,0 0,0-1,0 1,0 0,0 0,0 0,0 0,0-1,0 1,0 0,0 0,0 0,0 0,0-1,1 1,0-32,24-96,24-73,11-51,11-17,5-6,-11 25,-5 24,-10 41,-8 45,-18 42,-25 95,1 0,1 0,-1 0,0 0,0-1,0 1,0 0,0 0,-1-1,0 1,1 0,-1 0,0 0,-2-3,-3 12,3-5,0-1,0 1,0 0,1 0,-1 0,0 1,0-1,1 1,-1-1,0 1,1 0,0 0,-1 0,1 1,0-1,-3 4,-24 31,-33 48,-102 164,-9 93,-48 76,-1 10,15-17,39-74,47-86,54-90,62-151,1-1,1 1,0 0,0 0,-1 15,2-25,3 0,-1 0,0 0,0 0,0 0,0 0,0 0,0 0,0 0,1 0,-1 0,0 0,0 0,0 0,0 0,0 0,0 0,0 0,1 0,-1 0,0 0,0 0,0 0,0 0,0 0,0 0,0 1,1-1,-1 0,0 0,0 0,0 0,0 0,0 0,0 0,0 0,0 0,0 0,0 1,0-1,0 0,0 0,0 0,0 0,0 0,0 0,0 0,0 1,0-1,0 0,0 0,0 0,0 0,0 0,0 0,0 1,0-1,0 0,0 0,0 0,0 0,0 0,0 0,12-17,47-94,32-74,34-82,31-75,18-69,34-32,22-32,18 9,1 32,-24 54,-31 53,-30 72,-46 74,-44 65,-61 92,-13 17,-28 71,-52 110,-35 97,-42 96,-32 87,-20 43,-26 31,11-22,11-49,26-76,52-115,116-231,-38 54,56-88,1 0,0-1,-1 1,1 0,-1-1,1 1,0-1,-1 1,0-1,1 1,-1-1,1 1,-1-1,0 1,1-1,-1 0,0 1,1-1,-1 0,0 1,1-1,-1 0,0 0,0 0,1 0,-2 0,1-1,0 0,1-1,-1 1,1 0,0-1,-1 1,1 0,0-1,0 1,0-1,0 1,0 0,0-1,0 1,0-1,1-1,6-33,21-67,43-132,58-82,25-68,23-42,21-21,-4-7,1 34,-24 54,-25 67,-12 65,-36 81,-95 151,1-2,0-1,0 1,1 0,0 0,0 1,0-1,0 1,1 0,-1 0,8-2,-16 8,3-2,1 0,-1 1,1-1,-1 0,1 0,-1 0,1 0,-1 0,1 1,-1-1,1 0,-1 0,0 1,1-1,-1 0,0 1,1-1,-1 0,0 1,1-1,-1 1,0-1,0 1,1-1,-1 0,0 1,0-1,0 1,0-1,0 1,1-1,-1 1,0-1,0 1,0 0,-3 40,-46 132,-55 126,-56 122,-38 100,-12 68,-9 59,8 12,2-41,32-73,39-124,43-124,41-112,52-178,0 0,0-1,1 0,0 0,0 1,0-1,1 1,1 10,-3-16,2-2,0 0,0 0,0 0,0 0,0 1,0-1,0 0,1 0,-1 0,0 0,0 1,0-1,0 0,0 0,0 0,0 0,0 0,1 0,-1 1,0-1,0 0,0 0,0 0,0 0,1 0,-1 0,0 0,0 0,0 0,0 0,1 0,-1 0,0 0,0 0,0 0,0 0,1 0,-1 0,0 0,0 0,0 0,0 0,1 0,-1 0,0 0,0 0,0 0,0 0,0 0,1-1,-1 1,0 0,0 0,0 0,0 0,0 0,0 0,0-1,1 1,-1 0,15-23,33-88,34-64,1-48,16-36,10-23,10-18,12-1,-6 25,-8 20,-21 50,-27 46,-28 52,-41 110,1-4,-1 0,1 0,0 1,0-1,-1 0,1 0,-1 0,0 0,1 0,-1 0,0 1,0-1,0 0,0 0,-1 0,0-3,-3 9,0 0,0 0,1 1,-1-1,1 1,0-1,-3 8,-60 111,-34 62,-31 60,-8 35,-12 21,22-7,13-32,35-61,74-178,-2 4,-7 42,18-72,-2 4,0 0,0-1,0 1,0 0,0 0,0 0,0 0,0 0,0 0,1 0,-1 0,0 0,0 0,1-1,-1 1,1 0,-1 0,1 0,-1-1,1 1,0 1,0-2,0 0,0 0,0 0,0 0,0 0,0 0,0 0,0 0,0 0,0 0,0-1,0 1,0 0,0-1,0 1,0 0,0-1,-1 1,1-1,0 0,1 0,13-15,1 1,-1-2,23-31,91-143,53-93,47-67,16-26,23-10,22 13,-12 40,-7 31,-42 66,-32 49,-43 54,-64 65,-91 75,2-6,0 0,-1-1,1 1,0 0,0 0,-1 0,1 0,0 0,0 0,-1 0,1 0,0 0,0 0,-1 0,1 0,0 0,0 0,-1 1,1-1,0 0,-1 1,1-1,0 0,-1 1,1-1,1 2,-2-1,1 1,0 0,-1-1,1 1,-1 0,1-1,-1 1,0 0,0 0,0-1,0 1,0 0,0 0,-1 2,-2 20,-2-1,-1 1,-15 36,-71 171,-42 100,-40 71,-30 49,0-7,15-30,26-72,37-86,44-86,50-107,31-74,12-28,48-104,44-88,25-60,14-35,7-11,-1 2,-18 28,-15 38,-20 53,-26 57,-62 136,1-1,7-32,-11 37,-4 19,0 0,0-1,0 1,0 0,0 0,0 0,0 0,0 0,0-1,0 1,0 0,0 0,0 0,0 0,0 0,0 0,0-1,0 1,0 0,0 0,0 0,0 0,0 0,-1 0,1-1,0 1,0 0,0 0,0 0,0 0,0 0,0 0,0 0,-1 0,1 0,0 0,0 0,0 0,0 0,0 0,0-1,-1 1,1 0,0 0,0 0,0 0,0 0,0 0,-1 1,1-1,0 0,0 0,0 0,0 0,0 0,0 0,-1 0,1 0,0 0,0 0,0 0,0 0,0 1,-15 13,4-2,0 1,-10 17,-55 120,-30 74,-17 51,-10 29,-5 12,19-13,23-52,28-61,61-161,-1 0,-4 36,14-38,-2-27,0 1,0-1,0 0,0 1,1-1,-1 1,0-1,0 0,0 1,1-1,-1 0,0 1,1-1,-1 0,0 0,1 1,-1-1,0 0,1 0,-1 1,1-1,-1 0,0 0,1 0,-1 0,1 0,-1 0,1 1,-1-1,0 0,1 0,-1 0,1-1,0 1,2-5,2 1,0-1,-1 0,1 1,-1-2,0 1,-1 0,1-1,3-8,65-119,18-51,17-41,-8-15,-14 11,-17 36,-21 45,-27 57,-22 72,2 19,0-1,-1 1,1 0,0 0,0-1,0 1,0 0,0 0,-1 0,1-1,0 1,0 0,0 0,-1 0,1-1,0 1,0 0,-1 0,1 0,0 0,0 0,-1 0,1-1,0 1,-1 0,1 0,0 0,0 0,-1 0,1 0,0 0,0 0,-1 0,1 0,0 1,-1-1,1 0,-6 2,1 1,0 1,0-1,0 1,1 0,0 0,0 0,-6 7,-63 80,-14 31,-2 3,21-20,24-41,34-53,6-11,15-34,14-29,3-9,3 3,-5 8,-7 10,-11 15,-12 17,-8 11,2 7,7 5,9 0,7 1,-10-2,-33 0,-30-2,-28 0,-32 0,-31-1,-20-5,-18-6,-13-6,-12-19,-26-4,-24-8,-52-19,13-18,-60-29,-41-13,-123-41,-23-16,-19-1,-32-14,20-10,58 11,75-3,86 26,97 30,71 20,169 105,1 1,0-2,-23-29,34 38,4 1,0-1,1 0,0-1,1 0,-6-16,5 15,3 2,1 0,1-1,0 1,1-1,-2-15,-1-2,4 3,3-41,1-64,-6-6,-10-7,-2-10,-5-5,-8 8,-3 21,-5 16,28 100,0-1,0 1,-16-22,17 26,-1 1,0 1,-1 0,-16-13,9 10,3 4,-2-1,-28-11,17 11,-1 0,-35-5,-85-6,-10 10,-9 6,-17 15,-12 23,-29 22,-34 15,-14 9,-19 5,-7 6,-4-5,43-7,35-18,56-13,33-11,39-7,25-9,5-8,-3-6,-7-4,-4-3,8-1,5-1,-10 1,14-6,20-4,43 10,-2 1,1-1,0 1,0-1,0 1,0-1,0 0,0 0,0 1,0-1,0 0,0 0,0 0,0 0,0 0,1 0,-1 0,0-2,1 1,-1 1,1-1,0 1,0 0,0-1,1 1,-1-1,0 1,1 0,-1-1,0 1,1 0,-1 0,1-1,0 1,0 0,1-2,29-42,27-19,-2-10,-2-8,10-14,-12 11,-6 10,-12 15,-22 18,-17 41,5 0,-1-1,0 1,0 0,0-1,0 1,0 0,0 0,0 0,0 0,0 0,-1 0,1 0,0 0,-1 1,1-1,0 0,-1 1,1-1,-1 1,1-1,-1 1,-2 0,-11-4,1 1,-1 2,-21-1,-95 12,-26 10,-22 7,-15-2,0-4,10-6,28-6,46-14,106 3,-1 1,1 0,-1 0,1-1,-1 0,1 1,-1-1,1-1,0 1,0 0,0-1,-5-5,6 5,1 0,0 1,0-1,1 0,-1 0,1 0,0 0,-1 0,2 0,-1 0,0 0,1 0,-1 0,1 0,0-1,0 1,0-5,3-1,-1-1,0 1,1-1,1 1,-1-1,1 1,7-9,2-11,34-43,38-44,4-4,19 10,-6 19,-14 24,-26 29,-58 35,0 1,0 0,1 0,-1 1,0 0,0-1,6 1,-8-1,-1 2,0 0,0 0,0 0,-1 0,1 0,0 0,0 0,0 0,0 0,0 1,-1-1,1 0,0 0,0 1,0-1,-1 0,1 1,0-1,-1 1,1-1,0 1,1 1,-1-3,0 2,0 0,-1 0,1 0,0 0,-1 0,1 0,-1 0,1 0,-1 0,0 1,1-1,-1 0,0 0,0 0,0 2,1 23,-5 4,0 2,-12-1,-4 5,-4 9,-3 0,-1 3,0-9,0-4,21-9,17-24,-6 0,0 0,0 0,0 0,0-1,0 1,0-1,0 0,0-1,7 2,113 8,61-16,64-4,40-2,22 2,2 2,-22 2,-16 3,-26 1,-23 2,-33-5,-31 0,-29 0,-17 1,-23-4,-5 0,-18-3,-8-5,-12 2,-9 2,-7 3,-15 9,-14 3,-18 11,-25 7,-17 4,-14 8,-9-4,-4 5,-17 9,-7 1,-10 8,4-3,6-3,2-6,7 1,16-10,26-8,26-7,21-8,34-4,43-9,39-12,17-6,13-10,-6 3,-21 5,-33 7,-80 20,3-3,0 1,0 0,0-1,0 1,0 0,0 0,0 0,0-1,0 1,0 0,0 0,0 1,0-1,0 0,0 0,0 0,0 1,0-1,0 0,0 1,0-1,0 1,1 0,-3 1,-1 0,0 0,1 0,-1-1,0 1,0 0,0-1,0 0,0 1,0-1,-5 2,-74 32,-11 10,0-4,7-2,9-9,-7 12,6-8,5 5,11-2,5-3,9-2,8-2,-5 8,4 0,7 5,10 3,7-3,8-3,4 1,3 2,8 8,5 14,6 7,-1-5,-3-2,7-4,2-9,3-8,0-7,-4-5,6-4,4-7,7-6,16-1,31-4,35-4,32-1,58-3,62-1,44-17,60-27,25-33,21-8,-11-24,-24-6,-13-9,-19 1,-35 1,-29 9,-19 4,-27 14,20 2,6 10,-8-7,1-3,-6-16,-1-9,-6-13,-9-6,1-8,-8-6,-1-10,-12-2,-10-8,5-5,-6 1,4-14,9-7,12-13,4 0,9-9,5 0,-6 9,-24 8,-19 16,-30 16,-25 25,-20 27,-25 23,-20 13,-5 13,-11 8,-1 5,22-3,28-14,20-12,19-4,3-2,-2-5,-15 7,-18 3,-17 13,-18 7,-15 7,-12 3,-7-2,0-6,4-9,0-1,9-14,-6 14,-8-1,-3 12,-7 5,-7 14,-6 2,-3 5,3 5,-2-4,0 2,-1 6,-2 1,5 2,5-6,10 0,9-7,4 1,1-10,5 2,-3-4,9-2,-2-6,8 3,-4-6,12 0,1-4,-5 5,3-4,-6 8,-6-5,-8 12,-5 6,-58 41,1-2,-1-1,1 1,0 0,0 0,1 0,-1 0,0 1,8-1,-10 11,2-7,-2 0,1 0,0 1,-1-1,1 0,-1 1,0 0,0 0,-1 0,1 0,-1 0,0 0,1 5,6 29,4 69,-1 121,-7 85,-4 56,-2 24,-1 17,1-18,0-27,-5-24,-5-39,-10-36,-4-42,-4-51,21-60,16-120,-7 8,0 0,0-1,0 1,1 0,-1 0,0 0,1-1,-1 1,1 0,-1 0,1-1,-1 1,1 0,-1-1,1 1,0-1,-1 1,1-1,0 1,-1-1,1 1,0-1,0 1,1-1,0 0,0 0,0 0,0 0,0 0,-1-1,1 1,0-1,0 1,-1-1,1 0,0 0,0 0,-1 0,3-1,28-38,-5 7,40-59,126-221,73-131,39-97,9-43,-17-5,-36 51,-45 85,-44 94,-43 106,-50 93,-50 115,-64 164,-80 183,-87 234,-95 204,-79 177,-52 101,12 37,25-12,61-132,80-176,82-209,73-189,79-280,-6 72,18-78,4-50,0 0,0-1,0 1,0 0,0-1,0 1,1 0,-1-1,0 1,0 0,0-1,1 1,-1-1,0 1,1-1,-1 1,0 0,1-1,-1 1,1-1,-1 0,1 1,-1-1,1 1,-1-1,1 0,0 1,0-1,1 6,-1-6,0 0,0 1,0-1,0 0,0 0,0 0,0 0,0 0,0 0,0 0,0 0,1 0,-1-1,0 1,0 0,0-1,0 1,1-1,32-23,-8 0,44-56,47-106,-2-101,1-82,-18-69,-24-28,-25 5,-20 47,-15 86,-10 90,-5 80,-1 146,1 3,-1-1,1 0,-1 1,-1 0,-6-17,8 27,0-2,1 0,-1 1,1-1,-1 0,0 1,1-1,-1 0,0 1,0-1,1 1,-1-1,0 1,0 0,0-1,0 1,1 0,-1-1,0 1,0 0,0 0,0 0,0 0,0 0,0 0,0 0,0 0,0 0,0 1,1-1,-1 0,0 0,0 1,0-1,0 1,1-1,-1 1,0-1,0 1,1-1,-1 1,0 0,1-1,-1 1,0 1,-12 15,2-2,1 0,1 0,-11 25,-83 185,-61 151,-16 110,-22 100,-10 73,5 15,-5 2,41-75,27-97,44-127,35-119,61-229,0-3,0 1,1 44,2-63,1-5,0 1,0-1,0 1,0-1,1 0,-1 1,1-1,0 0,0 1,1-1,-1 0,0 0,1 0,0 0,0 0,0 0,0-1,4 5,0-6,-3-1,1 1,0-1,0 0,-1 0,1 0,0 0,0 0,-1-1,1 0,0 0,-1 0,1 0,-1 0,1-1,-1 0,0 1,0-1,5-4,14-17,0 3,-1-1,33-42,-2-22,48-90,69-210,-9-88,-20-19,-30 47,-34 93,-29 98,-27 93,-25 123,5 37,0 1,0-1,0 1,0-1,-1 0,1 1,0-1,0 1,-1-1,1 1,0-1,-1 1,1-1,0 1,-1-1,1 1,-1-1,1 1,-1-1,1 1,-1 0,1-1,-1 1,1 0,-1 0,0-1,1 1,-1 0,0 0,-6 8,1-4,1 1,-1 0,1 1,0 0,1 0,-1 0,1 0,0 0,-4 11,-103 209,-50 187,-85 184,-23 92,-8 34,27-46,51-102,47-122,133-374,-25 132,34-141,10-68,0-1,0 0,0 0,-1 0,1 0,0 0,0 0,1 0,-1 0,0 0,0 0,1 0,-1 0,0 0,1 0,-1 0,1 0,-1 0,1 0,0 0,-1 0,1 0,0 0,-1-1,1 1,2 1,-3-11,2 6,1 1,-1-1,0 0,0 0,0 0,0 0,-1 0,3-7,34-83,50-295,-1-199,-12-120,-20-28,-19 62,-15 96,-12 130,-12 130,-15 119,16 190,2 1,-2 1,1 0,-1 0,0 0,0 0,0 0,-1 1,0-1,0 1,-1 0,1 0,-9-9,12 11,-2 2,1 0,-1 0,0 1,1-1,-1 0,0 1,1-1,-1 1,0-1,0 1,1 0,-1 0,0 0,0 0,0 0,1 0,-1 1,0-1,0 0,1 1,-1-1,0 1,0 0,1 0,-1 0,1-1,-1 2,1-1,-1 0,1 0,0 0,-2 2,-12 12,2-1,0 1,1 0,1 1,-10 18,-94 178,-41 138,-33 97,-45 122,-23 71,-11 15,16-34,43-84,54-120,63-128,90-273,-1 0,-1 0,2 0,0 0,1 0,1 0,0 0,3 18,-5-31,2-1,0 0,0 0,0 0,1-1,-1 1,1 0,-1 0,1-1,0 1,-1 0,1-1,0 1,0-1,0 1,0-1,0 0,1 1,-1-1,0 0,1 0,-1 0,1 0,-1 0,1 0,-1 0,1 0,0 0,-1-1,1 1,0-1,-1 0,1 1,0-1,0 0,0 0,-1 0,1 0,0 0,3-1,4-6,2 1,-1 0,0-1,0 0,0-1,-1 0,0-1,-1 1,10-15,27-46,60-107,88-238,43-176,12-82,4-49,-16-24,-15 37,-40 99,-43 116,-40 141,-48 126,-45 204,-2 5,-1-1,-1 0,-1-27,1 47,-1-3,0 1,0 0,1-1,-1 1,0-1,0 1,-1 0,1-1,0 1,0-1,0 1,0 0,0-1,0 1,0-1,-1 1,1 0,0-1,0 1,-1 0,1-1,0 1,0 0,-1 0,1-1,0 1,-1 0,1 0,0-1,-1 1,1 0,-1 0,1 0,0 0,-1-1,1 1,-1 0,-16 19,-4 24,-20 55,-44 164,-38 147,-30 101,-15 92,-2-6,26-48,29-91,30-119,31-108,52-211,-2 0,2 0,0 0,2 25,1-49,-1 6,0-1,0 0,0 1,0-1,0 0,0 1,1-1,-1 0,0 1,0-1,0 0,0 1,0-1,1 0,-1 1,0-1,0 0,1 1,-1-1,0 0,1 0,-1 0,0 1,0-1,1 0,-1 0,0 0,1 0,-1 1,1-1,-1 0,0 0,1 0,-1 0,0 0,1 0,-1 0,0 0,1 0,-1 0,1 0,-1-1,0 1,1 0,-1 0,0 0,1 0,24-27,6-31,27-62,65-200,19-115,-2-56,-4-19,-25 15,-18 42,-28 78,-23 87,-19 88,-24 185,2 1,-1 0,-1 0,-1 0,0 0,-4-14,6 33,0-5,0-1,-1 1,1-1,0 1,0-1,-1 1,1-1,0 1,-1 0,1-1,-1 1,1-1,-1 1,1 0,-1-1,1 1,-1 0,1 0,-1-1,1 1,-1 0,1 0,-1 0,1 0,-1-1,1 1,-1 0,0 0,1 0,-1 0,1 0,-1 1,0-1,-2 1,1 0,0 1,0-1,0 1,0 0,0 0,0-1,0 1,0 0,-2 4,-19 31,2-1,-18 44,-85 255,-41 197,-20 169,3 115,28 54,49-14,60-120,49-143,38-156,-35-361,43 133,-46-180,3-4,1-2,2 1,21 38,-29-50,1-7,0 0,0 1,1-1,0 0,0-1,0 1,0-1,1 1,-1-1,1-1,0 1,7 3,-8 1,-1-6,0-1,0 1,0-1,1 0,-1 0,0 0,1 0,-1 0,1-1,-1 1,1-1,-1 0,1 0,0 0,-1-1,5 0,3-3,-3 0,1 1,-1-2,0 1,0-1,-1 0,1-1,9-9,9-14,-2 2,31-46,-18 1,39-88,47-181,-20-93,-24-82,-26-39,-21 19,-22 47,-17 71,-5 90,-2 85,-4 106,14 139,3-3,1-1,-1 1,0-1,0 1,1 0,-1-1,0 1,0 0,0 0,0 0,0-1,0 1,-1 0,1 0,0 1,-2-2,2 2,-1-1,1 1,0 0,0 0,0 0,0 0,0 0,0 1,-1-1,1 0,0 1,0-1,0 0,0 1,0-1,0 1,0-1,0 1,0 0,0-1,1 1,-2 1,-18 23,5-4,0 0,2 1,-16 34,-104 252,-17 159,-20 169,21 101,22 12,29-55,37-104,42-130,26-143,-6-275,4-4,1 0,12 39,-16-64,0-6,0 1,1-1,0 0,0 0,1 0,0 0,0-1,0 1,1-1,0 0,9 7,-12-5,1-5,1 0,0 0,-1 0,1-1,0 0,0 0,0 0,0 0,0-1,1 1,-1-1,0 0,1 0,-1-1,8 1,-1 1,-1-2,0-1,0 0,0-1,-1 0,1-1,0 0,10-5,-2-6,-1 3,0-1,0-1,-1-1,16-16,-5-10,1 3,39-73,-28 18,41-122,19-183,-24-148,-15-106,-20-76,-26-19,-23 64,-8 80,-3 94,7 94,15 91,5 81,13 63,-15 145,16-52,3 10,-15 35,-10 41,1 0,0 0,0 0,-1 0,1 0,0 0,0 0,0 0,0 0,-1 1,1-1,0 0,0 0,0 0,-1 0,1 0,0 0,0 0,0 0,-1 0,1 0,0 0,0-1,0 1,0 0,-1 0,1 0,0 0,0 0,0 0,0 0,-1 0,1-1,0 1,0 0,0 0,0 0,0 0,-1 0,1-1,0 1,0 0,0 0,0 0,0 0,0-1,0 1,0 0,0 0,0 0,0-1,0 1,0 0,0 0,0 0,0-1,0 1,0 0,0 0,0 0,0-1,0 1,0 0,0 0,0 0,1 0,-1-1,-34 62,-34 84,-21 77,-14 100,-3 96,18 57,22 78,43 45,30-26,40-29,17-62,13-76,-3-95,-9-88,-16-77,-41-124,0-3,15 24,-21-35,0-4,0 0,0 0,0 0,0-1,1 1,-1 0,1-1,0 1,5 2,-3-1,-3-3,0 0,0 0,0 0,1-1,-1 1,0-1,0 0,1 1,-1-1,1 0,-1 0,0 0,1-1,1 0,6-8,-3 4,0 0,0 0,0-1,0 0,9-12,13-28,30-56,53-201,20-216,-17-167,-7-118,-28-73,-8 33,0 49,-12 110,-8 117,7 103,-12 124,-11 111,-17 88,-15 69,-3 68,-1 5,0-1,0 0,0 0,0 0,0 0,0 0,0 1,0-1,0 0,0 0,0 0,-1 0,1 1,0-1,-1 0,1 0,0 1,-1-1,1 0,-1 0,0 1,1-1,-1 1,1-1,-1 0,0 1,1-1,-2 1,-3-3,3 3,-1 0,1 0,-1 0,0 1,1-1,-1 1,1-1,0 1,-1 0,1 0,0 0,-3 2,-63 43,-30 53,-40 89,-56 115,-40 120,-42 166,-4 118,31 66,57 14,59-42,52-96,39-113,28-133,26-118,-10-248,3-2,1 0,11 35,-15-58,1-4,-1-1,1 1,1-1,-1 1,1-1,0 0,1 0,0-1,10 11,-13-9,0-6,1 1,0 0,0-1,1 1,-1-1,0 0,1 0,-1 0,1-1,0 1,0-1,-1 0,1 0,0 0,5 0,0-1,-1 0,-1-1,0 0,0-1,0 0,0 0,0 0,0-1,0 0,8-5,10-13,-4 4,0-1,33-37,-7-17,58-97,66-186,24-139,3-93,-31-10,-29 22,-20 57,-24 75,-17 82,-8 73,-18 85,-11 74,-23 58,-17 67,0 3,1 0,-1 0,0 0,0 0,0 0,1 0,-1 0,0 0,0 0,-1 0,1-1,0 1,0 0,0 0,-1 0,1 0,-1 0,1 0,0 0,-1 1,0-1,1 0,-1 0,0-1,-2 0,1 1,0 1,1-1,-1 1,0 0,0 0,0 0,0 0,1 0,-1 0,0 1,0-1,1 0,-1 1,0 0,0-1,-1 2,-13 14,2-5,1 1,-14 16,-75 115,-41 106,-45 128,-44 132,-30 76,-5 57,15-12,37-67,56-110,52-120,45-113,55-196,3-2,0 0,-1 28,6-49,-1 0,0 0,-1-1,1 1,0 0,0 0,0-1,0 1,0 0,0 0,0-1,1 1,-1 0,0-1,0 1,0 0,1-1,-1 1,0 0,1-1,-1 1,1 0,-1-1,1 1,-1-1,1 1,-1-1,1 1,-1-1,1 1,0-1,-1 0,1 1,0-1,-1 0,1 0,0 1,-1-1,1 0,0 0,-1 0,1 0,0 0,0 0,-1 0,1 0,0 0,0 0,-1 0,1-1,0 1,-1 0,1 0,0-1,-1 1,1 0,0-1,-1 1,1-1,-1 1,1-1,11-16,-1 3,0 0,0-1,13-27,91-215,0-124,7-109,-13-66,-19-72,-25-18,-23 13,-19 47,-13 84,-3 78,7 92,-3 93,0 75,-8 67,-4 95,1 1,0 0,0 0,0-1,0 1,0 0,0 0,0-1,0 1,-1 0,1 0,0 0,-1-1,1 1,-1 0,1 0,-1 0,1 0,-1 0,0 0,0 0,0 0,1 0,-1 0,0 0,0 1,-2-2,-4 7,3-2,0 0,1 0,-1 0,0 1,1-1,0 1,0 0,0 0,-4 8,-87 125,-61 82,-41 92,-35 70,-1 35,-2 8,26-31,31-32,44-55,37-76,36-63,27-57,32-103,0-1,0 0,0 0,1 0,-1 0,2 0,-1 0,2 7,-1-10,-1-2,1 0,-1 1,1-1,0 0,-1 0,1 0,0 0,0 0,0 0,0 0,0 0,0 0,0 0,0 0,0-1,0 1,0 0,0-1,1 1,-1-1,0 1,1-1,-1 0,0 1,1-1,1 0,7-2,-2 0,0 1,0-1,0-1,-1 1,1-2,10-4,18-17,51-40,95-94,81-118,72-102,45-86,48-95,-2-20,-52 25,-56 56,-62 67,-61 92,-59 82,-57 88,-78 164,2 0,-1 1,0-1,-1 0,1 0,-1 0,0 0,-1 0,1 0,-1 0,0 0,-2-8,2 16,-1-2,1-1,-1 1,1-1,0 1,-1 0,1-1,-1 1,1 0,-1-1,1 1,-1 0,1 0,-1-1,0 1,1 0,-1 0,1 0,-1 0,1 0,-1 0,0 0,1 0,-1 0,1 0,-1 0,0 0,1 0,-1 0,1 1,-1-1,0 1,-33 20,6 9,1 0,-25 35,-120 189,-86 116,-92 150,-78 164,-60 88,-22 39,8-10,51-105,89-130,104-160,99-140,136-225,-28 68,43-71,8-38,0 1,0-1,0 1,0-1,0 1,0-1,1 0,-1 1,0-1,0 1,0-1,1 0,-1 1,0-1,1 0,-1 1,0-1,0 0,1 1,-1-1,1 0,-1 0,0 1,1-1,-1 0,1 0,-1 0,0 0,1 0,-1 1,1-1,-1 0,1 0,-1 0,0 0,1 0,-1 0,1 0,-1-1,1 1,13-23,0 7,0 0,-1-1,12-23,123-252,47-182,43-198,54-136,25-55,5-38,0 41,-12 66,-18 78,-22 81,-37 101,-38 109,-49 118,-48 99,-45 86,-49 111,-1 4,0 0,-1-1,0 1,1-13,-5 18,2 1,0 1,0 0,-1-1,1 1,0 0,0-1,0 1,-1-1,1 1,0 0,-1 0,1-1,0 1,0 0,-1-1,1 1,-1 0,1 0,0 0,-1-1,1 1,-1 0,1 0,0 0,-1 0,1 0,-1 0,0 0,-21 6,6 9,1-1,-1-1,-14 19,-103 124,-53 91,-65 93,-33 55,-31 52,18-10,21-23,33-48,45-64,57-80,55-75,78-133,1-1,1 0,-8 27,11-28,11-16,36-61,48-95,27-67,34-89,39-54,14-23,1 0,-6 23,-17 27,-42 69,-36 67,-37 79,-53 111,-16 17,0 0,0-1,1 1,-1 0,0 0,0 0,0 0,0 0,0 0,1 0,-1 0,0 0,0 0,0 0,1 0,-1 0,0 0,0 0,0 0,0 0,1 0,-1 0,0 0,0 0,0 0,0 0,1 0,-1 0,0 0,0 0,0 0,0 0,1 1,-1-1,0 0,0 0,0 0,0 0,0 0,0 1,0-1,1 0,-1 0,0 0,0 0,0 0,0 1,0-1,0 0,0 0,0 0,0 1,0-1,0 0,0 0,0 0,0 0,0 1,0-1,0 0,0 0,0 0,0 0,0 1,-1-1,-3 25,-1-2,-11 35,-61 165,-21 90,-22 70,-11 29,16-26,19-58,27-81,25-75,41-153,0-2,1-1,1 1,0 19,3-33,-2-1,0 0,0 0,1 0,-1-1,0 1,1 0,0 0,-1-1,1 1,0 0,0-1,0 1,0-1,0 1,0-1,1 1,-1-1,0 0,1 0,-1 1,1-1,-1 0,1-1,0 1,-1 0,5 1,2-3,-2 1,1 0,-1-1,0 0,1-1,-1 0,0 1,0-2,0 1,0-1,7-5,30-25,-5 3,37-36,144-200,80-131,72-131,51-108,21-22,-12-19,-11 27,-48 61,-52 80,-58 90,-77 105,-60 99,-58 85,-58 101,-9 29,0 0,0 0,0 0,0 0,0-1,0 1,0 0,0 0,0 0,0-1,0 1,0 0,0 0,0 0,0-1,0 1,0 0,0 0,0 0,0-1,0 1,0 0,0 0,0 0,0 0,0-1,-1 1,1 0,0 0,0 0,0 0,0 0,0-1,-1 1,1 0,0 0,0 0,0 0,0 0,-1 0,1 0,0 0,0 0,0 0,-1 0,1 0,0 0,0 0,0 0,-1 0,1 0,0 0,0 0,0 0,-1 0,1 0,0 0,0 0,0 0,-4 9,-2-1,0 1,0 0,-7 14,-81 156,-24 94,-54 116,-32 73,-23 51,-24 43,4-23,20-37,40-91,40-95,48-97,43-78,54-127,0-2,0-1,1 0,0 1,0-1,0 1,0 0,1-1,0 1,1 8,-1-14,0 1,0-1,0 1,1-1,-1 1,0-1,0 1,1-1,-1 0,0 1,1-1,-1 1,0-1,1 0,-1 1,1-1,-1 0,1 1,-1-1,0 0,1 0,-1 1,1-1,0 0,-1 0,1 0,0 0,20-6,-17-1,4 0,-1 0,0-1,-1 0,11-17,60-109,4-70,6-48,10-47,-11-7,-17 9,-21 29,-17 57,-15 58,-15 54,-3 98,2 0,0-1,0 1,0-1,-1 1,1-1,0 1,-1 0,1-1,-1 1,0-1,1 1,-1 0,0-1,0 1,0 0,0 0,0 0,0 0,0 0,0 0,0 0,-1 0,1 0,0 0,-1 1,1-1,-2 0,-2 7,0-3,1 0,0 0,0 0,0 1,0-1,1 1,-1 0,1 0,0 0,0 0,-3 6,-16 26,-23 48,-49 106,-2 39,4 7,14-18,15-42,19-44,26-45,19-86,-2 1,1 0,0 0,0 0,0-1,0 1,0 0,0 0,0 0,1-1,-1 1,1 0,-1 0,1-1,0 1,0-1,0 1,0 0,0-1,0 0,2 3,-1-8,0 4,0-1,0 1,0-1,0 0,0 0,0 0,0 0,0 0,0-1,0 1,0-1,-1 1,1-1,-1 1,1-1,-1 0,1 0,0-2,8-16,1 0,14-36,30-102,7-32,-9-24,-11 11,-13 25,-12 38,-16 117,-1 0,-2-29,1 51,1-2,-1 0,1 1,-1-1,0 0,0 1,0-1,0 1,0-1,0 1,-1-1,1 1,-1 0,1 0,-1 0,0 0,-3-3,2 9,0-4,1 1,-1-1,1 1,-1 0,1-1,-1 1,1 0,0 1,-1-1,1 0,0 1,0-1,0 1,0 0,0-1,0 1,0 0,1 0,-3 3,-20 20,-32 46,-58 97,-12 39,6 33,7 9,21-21,25-40,56-147,-11 55,22-89,-1 0,0 0,1 0,0 0,1 0,-1 0,1 0,0 0,1 0,2 8,-3-19,0 5,0 0,0 0,0 0,0 0,1 0,-1 0,0-1,0 1,0-1,1 1,-1 0,0-1,1 0,-1 1,0-1,1 0,-1 0,1 0,-1 0,0 0,1 0,-1 0,0 0,1-1,-1 1,0 0,1-1,-1 1,0-1,1 0,-1 1,0-1,0 0,0 0,0 1,1-2,19-19,-2 4,-2-1,29-37,110-181,60-130,43-106,29-62,14-26,-20 16,-28 46,-40 57,-32 58,-36 59,-38 73,-31 78,-30 61,-46 107,1 1,-1 0,0 0,1-1,-1 1,-1-1,1 1,-1-1,0-5,0 9,0 1,0 0,0 0,-1 0,1-1,0 1,0 0,0 0,0 0,-1 0,1-1,0 1,0 0,-1 0,1 0,0 0,0 0,0 0,-1 0,1 0,0-1,0 1,-1 0,1 0,0 0,-1 0,1 0,0 0,0 1,-1-1,1 0,0 0,0 0,-1 0,1 0,0 0,0 0,-1 1,-17 12,-41 73,-28 71,-27 71,-15 60,-24 52,-15 35,-11 22,9-21,29-40,32-55,30-71,29-65,27-57,23-84,0-2,0 0,-1 0,1 0,0 0,0 1,0-1,1 0,-1 0,0 0,1 0,-1 0,1 0,0 0,0 0,0 0,0-1,0 1,2 2,-4-2,2-1,0 0,0-1,0 1,0-1,0 1,0-1,0 1,0-1,0 1,1-1,-1 0,0 0,0 1,0-1,1 0,-1 0,0 0,0 0,0-1,0 1,1 0,-1 0,0-1,0 1,2-2,3-3,1 1,0-1,-1 0,0 0,0-1,7-7,7-13,25-39,35-74,21-45,14-36,1-10,0-4,-18 8,-3 19,-23 43,-21 37,-40 83,-19 47,-9 18,-52 87,-39 65,-39 53,-18 32,-5 18,4-3,18-27,24-46,39-56,47-72,36-72,3-2,10-19,42-91,30-70,30-59,11-41,-7-17,-18 17,-15 43,-24 51,-21 53,-39 130,2-3,0 0,-1 0,0 0,-1 0,0-11,0 19,0 0,0 0,0-1,0 1,0 0,0 0,0-1,-1 1,1 0,0 0,0-1,0 1,0 0,0 0,0 0,-1-1,1 1,0 0,0 0,0 0,-1-1,1 1,0 0,0 0,0 0,-1 0,1 0,0 0,0 0,-1-1,1 1,0 0,0 0,-1 0,1 0,0 0,-1 0,1 0,0 0,-1 0,-14 12,-42 81,-49 83,-29 53,-20 41,-1 22,18 1,10-23,33-50,28-54,58-139,-12 50,22-76,-2 1,1-1,-1 1,1-1,0 1,-1-1,1 1,0-1,0 1,0-1,0 1,1 0,-1-1,0 1,1-1,-1 1,1-1,-1 1,1-1,0 0,-1 1,1-1,0 0,0 1,0-1,0 0,3 2,-3-4,1 0,1 0,-1 1,1-1,-1 0,0 0,1 0,-1 0,0-1,0 1,0-1,0 1,0-1,0 0,0 1,0-1,-1 0,3-3,8-18,3 0,16-35,46-113,28-59,16-60,16-29,6-12,-9 16,-12 24,-29 45,-33 71,-61 174,4-6,-1 1,-1-1,1 0,-1 0,-1 1,1-1,-1 0,-1-11,1 18,-1 0,1 0,0-1,0 1,-1 0,1 0,0-1,0 1,-1 0,1 0,0 0,-1 0,1-1,0 1,-1 0,1 0,0 0,-1 0,1 0,0 0,-1 0,1 0,0 0,-1 0,1 0,0 0,-1 0,1 0,0 0,-1 1,1-1,0 0,-1 0,1 0,0 0,-1 1,1-1,0 0,0 0,-1 1,1-1,-26 26,-52 81,-33 78,-15 45,-15 35,-15 16,-11 5,12-16,21-31,29-42,27-51,38-49,39-95,0 1,0-1,0 0,1 1,-1-1,1 1,-1-1,1 1,0-1,0 1,0-1,0 1,1-1,-1 1,0-1,3 5,-2-6,0-1,0 1,0-1,0 1,0-1,1 0,-1 1,0-1,0 0,1 0,-1 0,0 0,0 0,0 0,1 0,-1-1,0 1,0 0,1-1,-1 1,0-1,0 1,0-1,0 1,0-1,0 0,0 0,2-1,9-9,1 0,0-1,14-16,65-113,20-64,23-57,4-36,9-18,-12-5,-18 24,-24 33,-29 49,-24 57,-25 53,-18 104,3-1,-1 0,0 0,0 0,-1 0,1 0,0 0,-1 0,1 0,-1 0,1 1,-1-1,0 0,0 0,0 1,0-1,0 0,0 1,0-1,-1 1,1-1,-1 1,1 0,-1 0,-1-2,-11 12,6-6,-1 0,1 0,0 1,0 1,1-1,-1 1,1 0,-12 11,-15 18,-59 65,-93 133,-52 98,-27 53,-5 50,15-8,24-26,44-56,43-63,41-64,39-77,45-93,37-104,29-93,30-75,18-62,12-50,5-13,-8 1,-1 15,-2 36,-11 44,-14 58,-16 51,-19 46,-40 93,1 0,0 0,-1 0,1 0,-1 0,0-10,-2 19,1-3,0 0,0 1,-1-1,1 1,0-1,0 1,-1-1,1 1,0 0,-1-1,1 1,0-1,-1 1,1-1,-1 1,1 0,-1-1,1 1,-1 0,1 0,-1-1,1 1,-1 0,1 0,-1 0,1 0,-1 0,1-1,-1 1,1 0,-1 0,0 0,1 1,-1-1,1 0,-1 0,1 0,-1 0,1 0,-1 1,1-1,-1 0,1 0,-1 1,1-1,-1 0,1 1,-1-1,0 1,-4 5,-1 0,-1 1,1-1,0 1,-7 10,-54 92,-17 60,-6 49,-8 27,6 19,8-8,20-33,20-49,42-155,0 0,0 2,1-1,1 21,2-39,-1 1,-1 0,1 0,-1 0,1 0,0 0,1 0,-1 0,0 0,1 0,0-1,-1 1,1-1,0 1,0-1,1 0,-1 0,0 0,1 0,-1 0,4 2,5-8,-4 4,1 0,-1-1,1 1,-1-2,0 1,0-1,0 0,0-1,0 0,0 0,10-7,10-8,2-2,-1-1,31-29,144-157,34-71,12-31,8-16,-6 8,-25 33,-30 45,-47 54,-41 54,-40 54,-47 59,-37 59,-31 53,-30 51,-13 36,-6 23,-6 13,8 1,10-31,14-30,21-38,27-50,23-70,-1 1,0 1,-1-1,1 1,0-1,0 0,0 1,-1-1,1 1,0-1,0 1,0-1,0 1,0-1,0 0,0 1,0-1,0 1,0-1,0 1,0-1,1 1,-1-1,0 0,0 1,0-1,0 1,1-1,-1 0,0 1,1-1,-1 1,0-1,1 0,-1 0,0 1,1-1,-1 0,0 0,1 1,-1-1,1 0,-1 0,1 0,-1 0,0 1,1-1,-1 0,1 0,-1 0,1 0,-1 0,1 0,-1 0,1 0,-1-1,0 1,2 0,5-8,0 2,-1-1,1 1,-1-2,6-9,66-97,18-52,12-49,1-10,6-7,-6 1,-17 35,-23 38,-23 42,-19 35,-29 78,3 1,-1 0,1 0,-1-1,0 1,0 0,0-1,0 1,0 0,-1 0,1-1,-1 1,0 0,1 0,-1 0,0-1,-2-2,-1 6,2-1,-1-1,1 0,0 1,0 0,-1-1,1 1,0 0,-1 0,1 1,0-1,-1 0,1 1,0 0,-1-1,1 1,0 0,0 0,-3 2,-11 6,0 1,0 0,-19 16,-83 65,-39 42,-21 21,-24 18,-5 1,14-11,15-30,32-31,123-86,-50 23,48-38,24 0,0 0,1-1,-1 1,0 0,1 0,-1-1,1 1,-1 0,1-1,-1 1,0-1,1 1,-1-1,1 1,0-1,-1 1,1-1,-1 1,1-1,0 0,0 1,-1-1,1 0,0 1,-1-2,-1-6,2 1,-1 1,2-1,-1 0,1 0,0 0,0 0,1 1,4-14,44-126,35-58,14-32,16-13,-2 0,1 21,-23 47,-13 40,-29 63,-38 65,-11 13,0 0,0 0,0 0,0 0,0 0,0 0,1 0,-1 0,0 0,0 0,0 0,0 0,0 0,0 0,0 0,1 0,-1 0,0 0,0 0,0 0,0 0,0 0,0 0,0 0,1 0,-1 0,0 0,0 0,0 0,0 0,0 0,0 1,0-1,0 0,0 0,0 0,1 0,-1 0,0 0,0 0,0 0,0 0,0 1,0-1,0 0,0 0,0 0,0 0,0 0,0 0,0 0,0 1,0-1,0 0,0 0,0 0,0 0,0 0,0 0,0 0,0 0,0 1,0-1,0 0,0 0,-1 0,1 0,0 0,-12 64,-17 59,-18 55,-13 36,-5 12,-7 11,8-17,7-30,16-44,13-40,26-94,0-1,1 1,0 20,1-29,0-1,1 0,-1 0,0 0,1 0,0 0,-1 0,1 0,0 0,0-1,0 1,0 0,0-1,0 1,0-1,1 1,-1-1,3 3,0-6,-1 3,0-1,0 0,0 0,0 0,0 0,0 0,0-1,0 1,0-1,-1 0,1 0,0 0,0 0,3-3,18-12,-4 2,32-28,72-81,33-63,24-39,12-13,6-15,-11 19,-28 28,-36 46,-39 44,-79 105,1 0,0-1,9-23,-18 39,2-4,0 0,0 0,0 0,0 0,0 0,0 0,0-1,1 1,-1 0,0 0,0 0,0 0,0-1,0 1,0 0,0 0,0 0,0 0,0-1,0 1,0 0,0 0,-1 0,1 0,0-1,0 1,0 0,0 0,0 0,0 0,0 0,0-1,0 1,-1 0,1 0,0 0,0 0,0 0,0 0,0 0,-1 0,1 0,0-1,0 1,0 0,0 0,0 0,-1 0,1 0,0 0,0 0,0 0,0 0,-1 0,1 0,0 0,0 0,0 0,-1 1,-18 12,-58 66,-45 67,-37 64,-28 37,-17 18,21-10,18-25,30-44,45-52,84-124,-1 2,0 0,-9 24,11-21,13-15,41-60,23-52,16-41,5-26,-4-8,-3 5,-19 20,-23 39,-46 95,2 28,0-1,0 0,0 1,0-1,0 0,0 1,0-1,-1 0,1 1,0-1,-1 0,1 1,0-1,-1 0,1 1,-1-1,1 1,-1-1,1 1,-1-1,1 1,-1 0,0-1,0 0,-7 7,3-4,-1 0,1 1,0 0,-1 0,1 1,0-1,1 1,-1 0,1 0,-7 8,-19 25,-40 56,-71 96,-18 43,-12 26,8-6,27-37,41-54,90-151,-2 3,0 1,2 1,-6 15,9-30,5-2,12-23,42-89,29-77,28-50,10-18,-2-13,-8 27,-9 28,-25 49,-13 42,-27 44,-40 77,2 1,-1 1,0-1,0 1,0-1,0 0,-1 1,1-1,-1 0,0-6,-1 11,0-2,1 0,-1 1,1-1,-1 1,1-1,-1 1,0-1,1 1,-1 0,0-1,1 1,-1 0,0-1,1 1,-1 0,0 0,0 0,1-1,-1 1,0 0,0 0,1 0,-1 0,0 1,0-1,1 0,-1 0,0 0,0 1,1-1,-1 0,0 1,1-1,-1 0,0 1,1-1,-2 1,-7 10,-1-3,0 1,0 1,-8 10,-68 96,-21 55,-10 52,-19 41,-16 25,12-3,8-17,24-48,30-54,33-50,42-108,0-1,1 1,0-1,1 1,0-1,0 12,2-19,-1 0,0 0,0 0,0 0,0 1,1-1,-1 0,0 0,1 0,-1 0,1 0,-1 0,1 0,0 0,-1-1,1 1,0 0,0 0,0 0,-1-1,1 1,0 0,0-1,0 1,0-1,0 1,0-1,0 1,0-1,0 0,1 0,1 1,2-5,1 2,0 1,-1-2,0 1,1-1,-1 1,0-2,0 1,8-7,15-17,39-43,51-86,19-53,8-33,7-18,0 1,-4 18,-4 21,-9 26,-25 44,-30 40,-27 50,-53 63,1-4,-1 1,1-1,-1 1,0 0,1-1,-1 1,1-1,-1 1,1 0,-1-1,1 1,-1 0,1 0,-1 0,1-1,-1 1,1 0,0 0,-1 0,1 0,-1 0,1 0,-1 0,1 0,0 0,-1 0,1 0,-1 0,1 1,-1-1,1 0,-1 0,1 0,-1 1,1-1,-1 0,1 1,-1-1,1 1,-1-1,1 0,-1 1,0-1,1 1,-1-1,0 1,1-1,-1 1,0-1,0 1,0-1,1 1,-1 1,-3 13,2-2,-1-1,0 1,-9 23,-39 120,-43 64,-45 56,-12 28,-18 29,-25 30,9-9,-3-19,28-42,33-67,38-65,39-59,48-97,-1-2,1 1,0-1,0 0,0 1,0-1,1 1,-1-1,1 1,0-1,0 1,0-1,1 5,0-6,-1-1,1 0,-1 0,1 0,0 0,0-1,-1 1,1 0,0 0,0-1,0 1,0-1,0 1,0-1,0 1,0-1,0 0,0 1,0-1,0 0,0 0,0 0,0 0,0 0,0 0,0 0,0 0,0 0,1 0,-1 0,0-1,1 0,16-9,-3 2,0-1,-1 0,14-11,112-122,68-114,95-104,69-89,34-36,18-7,-32 45,-57 67,-72 76,-76 92,-63 73,-60 62,-48 58,-35 66,-29 63,-29 62,-13 45,-15 21,-12 23,-3 9,0 5,19-26,8-29,19-46,22-45,51-121,-2 1,1 0,0 0,0 0,1 0,-1 11,2-21,0 2,-1-1,1 1,0-1,0 1,0-1,0 1,0-1,0 1,0-1,1 1,-1-1,0 1,0-1,0 1,0-1,1 1,-1-1,0 1,0-1,1 0,-1 1,0-1,1 1,-1-1,0 0,1 1,-1-1,1 0,-1 0,1 1,-1-1,1 0,-1 0,0 0,1 1,-1-1,1 0,-1 0,1 0,-1 0,1 0,0 0,-1 0,1 0,-1 0,1 0,-1 0,1-1,-1 1,0 0,1 0,-1 0,1-1,-1 1,1 0,-1 0,1-1,-1 0,8-7,0 1,0-1,0-1,12-17,55-102,19-55,10-32,11-33,2-10,6 7,-18 28,-14 39,-24 45,-33 46,-31 72,-7 14,1 9,0 0,0 0,1 0,-1 0,0 1,1-1,0 1,-1 0,1 0,-3 5,-44 97,-16 55,-19 46,-7 28,-3 15,-3-5,18-32,9-40,24-51,44-110,-1 0,1-1,0 1,0 0,0 12,1-24,1 2,0-1,0 1,-1 0,1-1,0 1,0 0,0-1,0 1,0 0,0-1,0 1,0 0,0-1,0 1,1 0,-1-1,0 1,0-1,1 1,-1 0,0-1,1 1,-1-1,0 1,1-1,-1 1,1-1,-1 1,1-1,-1 1,1-1,-1 0,1 1,0-1,-1 0,1 0,-1 1,1-1,0 0,-1 0,1 0,1 0,3-2,-1-1,0 0,1 1,-1-1,-1-1,1 1,0-1,-1 1,4-6,66-96,30-59,18-51,17-28,-5-14,7 6,-11 29,-18 32,-27 46,-44 72,-36 62,-12 19,-35 64,-19 52,-21 54,-23 39,-8 32,-10 7,16-7,24-40,25-49,23-46,34-104,0-1,0 0,1 1,0 19,2-26,-1-2,1 0,-1 0,0-1,1 1,0 0,-1 0,1 0,0-1,0 1,0 0,0-1,1 1,-1-1,0 1,1-1,-1 1,1-1,-1 0,1 0,2 2,-1-6,0 4,0-1,1 0,-1-1,0 1,1 0,-1-1,0 0,0 0,0 0,1 0,-1 0,0-1,-1 1,5-3,15-12,-1 1,29-28,66-92,9-51,20-45,2-30,1-7,-2 17,-4 21,-14 28,-24 47,-34 47,-48 77,-43 82,-42 81,-21 45,-22 43,-13 16,-5-10,16-30,15-37,46-69,35-67,34-87,37-67,14-54,21-35,-6-10,-5-10,-9 23,-12 22,-8 38,-8 39,-14 35,-20 43,-17 40,-4 10,-23 45,-24 44,-19 42,-9 38,-4 0,9 4,12-11,8-36,16-27,44-103,-2 0,-1 1,1 0,0 0,1 0,-1 0,1 0,2 12,-2-22,1 4,-1 0,0 0,1 0,-1 0,0 0,1-1,-1 1,1 0,0 0,-1 0,1-1,0 1,-1 0,1-1,0 1,0 0,-1-1,1 1,0-1,0 1,0-1,0 0,0 1,0-1,0 0,0 0,0 0,0 1,0-1,0 0,0 0,0 0,0-1,0 1,0 0,0 0,1-1,4-2,1 0,0-1,0 0,-1 0,0 0,1-1,9-10,8-7,31-39,39-58,9-34,-6 1,-4 3,-20 5,-15 26,-20 20,-14 25,-18 23,-6 52,0-2,0 0,0-1,0 1,0-1,0 1,0 0,0-1,0 1,0 0,0-1,0 1,0-1,0 1,0 0,0-1,0 1,-1 0,1-1,0 1,0 0,0-1,-1 1,1 0,0 0,0-1,-1 1,1 0,0 0,-1-1,1 1,0 0,-1 0,1 0,0 0,-1-1,1 1,0 0,-1 0,1 0,-1 0,1 0,0 0,-1 0,1 0,0 0,-1 0,1 0,-1 0,1 0,-1 1,-26 37,-28 54,-15 46,-15 34,-6 20,5 4,11-15,19-28,19-36,15-31,16-33,6-50,0-1,0 0,0 0,0 0,0 0,1 0,-1 0,1 0,0 0,-1-1,1 1,0 0,2 2,2-6,-2 2,-1 0,1 0,-1 0,1-1,-1 1,1-1,-1 1,0-1,1 0,-1 0,0 0,1 0,-1 0,2-2,10-10,1 0,23-24,54-69,13-45,18-32,-7-5,-17 0,-9 4,-3 19,-14 21,-9 23,-21 38,-32 61,-24 74,-25 66,-13 37,-8 33,-8 2,4 0,9-22,12-35,25-39,15-88,1 1,1-1,0 1,0-1,0 1,2 8,0-16,-2 1,1 1,-1-1,1 1,-1-1,1 1,-1-1,1 1,0-1,-1 1,1-1,0 0,-1 1,1-1,0 0,-1 0,1 1,0-1,-1 0,1 0,0 0,0 0,-1 0,1 0,0 0,0 0,-1 0,1-1,0 1,0 0,-1 0,1-1,0 1,-1 0,1-1,0 1,-1 0,1-1,-1 1,1-1,0 0,4-2,2-2,-1-1,0 1,0-1,8-10,35-58,5-26,-3-13,-1 4,-5 5,-11 13,-9 17,0 16,4 9,1-7,0 0,0 10,-6 6,-12 11,-11 10,-11 8,-13 6,-21 9,-10 13,0 17,-7 16,5 7,-4 4,12 5,17-16,17-34,21-30,13-38,2-20,4-18,-4-1,-6-1,-4 4,-6 2,-7 13,-4 13,-6 12,-5 4,-4 13,-4 9,-7 9,-1 7,-6 3,-5 9,-14 11,-4 17,-7 16,1 22,52-52,-25 42,-6 32,13 6,12 0,10-9,6-5,4-3,13-14,7-13,5-16,-20-36,-1-1,1 0,-1 0,1 0,0-1,0 0,7 4,34 8,5-8,9-5,13-13,10-12,5-22,12-13,-5-12,-8-7,-15 6,-14 11,-17 4,-10 10,-11 8,-9 5,-10 10,-10 8,-12 6,20 13,0-2,-1 0,1-1,0 1,-1 0,1 0,0 1,0-1,-1 0,-2 4,-37 42,-6 45,-10 29,2 35,-5 23,10 3,8 0,12-20,10-28,10-31,11-34,0-68,0 1,1 0,-1-1,0 1,1 0,-1 0,1-1,-1 1,1 0,0-1,0 1,0 0,0-1,0 1,0-1,0 0,2 3,-2-6,1 2,-1 0,0 0,1 0,-1 0,0-1,0 1,1 0,-1-1,0 1,0-1,0 1,1-1,-1 0,0 0,0 1,0-1,0 0,0 0,0 0,-1 0,1 0,1-2,37-50,2-32,6-19,1-16,-2-3,-4 5,-11 13,-9 16,2 19,-11 21,-5 23,-10 26,-3 5,-5 21,-7 32,-5 25,-18 28,3-1,5 4,2-7,2-17,8-18,11-38,21-56,10-48,13-44,9-24,-6-7,-1 8,2 24,-4 24,-6 23,-14 24,-7 29,-6 34,-9 30,-2 40,-15 50,1 33,-14 30,-7 40,0 30,2 22,4 5,-2 3,-2-23,8-40,7-46,9-53,19-125,-1-1,0 0,5 28,-6-45,0 2,1 0,0 0,0 0,0 1,1-1,-1 0,0 0,0 0,1 0,-1 0,0 0,1 0,-1 0,1 0,-1 0,1 0,0 0,-1 0,1-1,0 1,0 0,0 0,-1-1,1 1,0 0,0-1,0 1,0-1,0 1,1 0,1-3,-1 1,0-1,1 1,-1-1,0 0,0 0,0 0,0 0,0 0,-1 0,1-1,-1 1,1 0,-1-1,1-2,50-87,12-58,4-31,1-24,3-13,-9 12,-9 15,-14 39,-14 58,-24 78,-2 16,0 0,0 0,0 0,0 0,0 0,0 0,0 0,0 0,0 0,0 1,0-1,0 0,0 0,-1 0,1 0,0 0,0 0,0 0,0 0,0 0,0 0,0 0,0 0,0 0,0-1,0 1,0 0,0 0,-1 0,1 0,0 0,0 0,0 0,0 0,0 0,0 0,0 0,0 0,-15 48,-36 77,-17 54,-8 48,-27 45,-8 22,0 12,15-12,18-24,23-35,20-44,16-45,11-43,7-34,4-67,-3 0,1 1,-1-1,1 0,0 0,0-1,-1 1,1 0,1 0,-1 0,0 0,0-1,1 1,-1-1,0 1,1-1,0 1,1 0,-2-4,1 3,-1-1,1 0,0 0,0 0,-1 0,1 0,0 0,-1-1,1 1,0-1,-1 1,1-1,0 1,-1-1,1 0,-1 0,1 0,-1 0,1 0,1-1,6-7,0 0,0 0,-1-1,9-12,2-10,21-39,27-73,6-31,-2-33,-2-8,-11-1,-8 20,-15 23,-11 40,-23 113,1 0,-3-30,2 47,-1 0,0 0,-1 0,1 0,-1 0,0 0,0 0,-1 0,1 0,-3-4,3 11,1-3,-1 0,1 0,-1 0,1 0,-1-1,1 1,-1 0,1 0,-1 0,1 0,-1 0,1 0,0 0,-1 0,1 0,-1 1,1-1,-1 0,1 0,-1 0,1 0,-1 1,1-1,0 0,-1 1,-17 17,2 6,-21 42,-35 88,-11 56,1 45,-12 33,11 11,12 6,19-16,7-23,9-41,10-49,10-50,7-50,6-63,2-13,5-56,13-53,11-51,11-42,2-32,-7-9,-2-8,-8 22,-3 23,-5 40,-6 53,-9 75,-5 42,2-2,0 2,0-1,1 0,-1 0,1 0,-1 1,1-1,-1 6,-29 107,-17 67,-13 52,-9 19,10-11,12-32,14-48,19-51,16-108,-2 0,1 1,0-1,1 1,-1-1,1 1,0-1,0 0,0 1,0-1,4 6,-7-13,2 3,0 0,0 1,0-1,0 0,0 0,1 0,-1 1,0-1,0 0,0 0,0 0,1 0,-1 0,0 1,0-1,1 0,-1 0,0 0,0 0,0 0,1 0,-1 0,0 0,0 0,1 0,-1 0,0 0,0 0,1 0,-1 0,0 0,0 0,1 0,-1 0,0-1,0 1,0 0,1 0,-1 0,0 0,12-17,25-83,8-77,2-45,-2-39,-9-27,-11-3,-9-6,-2 17,-5 22,8 33,-3 42,-2 37,-3 40,-13 37,4 71,0-2,0-1,0 0,0 1,0-1,-1 1,1-1,0 0,0 1,0-1,0 1,0-1,-1 1,1-1,0 1,-1-1,1 1,0-1,-1 1,1-1,0 1,-1-1,1 1,-1 0,1-1,-1 1,1 0,-1-1,1 1,-1 0,0 0,1 0,-1-1,1 1,-1 0,1 0,-1 0,0 0,1 0,-1 0,1 0,-1 0,0 0,0 1,-6 7,1-2,1 0,0 0,0 1,1-1,-5 12,-43 96,-12 73,-8 59,-16 51,-3 32,4 15,-9-2,7-30,9-24,12-52,20-59,15-54,20-49,15-74,-2 1,0-1,0 1,-1-1,1 1,0-1,0 1,0 0,0-1,0 1,0-1,0 1,1 0,-1-1,0 1,0-1,0 1,1-1,-1 1,0 0,0-1,1 1,-1-1,1 0,-1 1,0-1,1 1,-1-1,1 1,-1-1,1 0,-1 0,1 1,-1-1,1 0,-1 0,1 1,0-1,-1 0,1 0,-1 0,1 0,-1 0,1 0,0 0,-1 0,1 0,0 0,3-6,0 1,1 1,-1-1,0 0,0 0,-1 0,5-10,52-109,13-74,13-60,20-50,13-50,8-13,6-11,-8 19,0 28,-20 46,-27 68,-20 65,-33 64,-21 78,-9 18,-34 67,-23 87,-15 68,-18 66,1 43,5 23,9-6,20-20,19-53,15-56,13-63,14-137,-1-2,5 38,-4-56,-1 0,0 0,1 0,0-1,-1 1,1 0,0-1,1 1,-1-1,0 1,1-1,-1 1,1-1,0 0,0 0,2 3,-4-4,1-1,0 1,0-1,0 0,0 1,0-1,0 0,0 0,0 0,0 0,0 0,0 0,0 0,0 0,0 0,0 0,0-1,0 1,0 0,0-1,0 1,0-1,0 1,-1-1,1 1,0-1,0 1,0-1,-1 0,1 0,0 1,0-3,6-1,-1-3,0 0,-1 0,0 0,6-10,34-90,10-36,3-32,7-22,-1-23,10-19,-13-7,8 1,-9 11,-13 29,-14 35,-12 41,-10 38,-15 91,4-2,0-1,0 1,0 0,0 0,-1 0,1 0,-1 0,1 0,-1 0,0 0,0 0,0 1,0-1,0 0,-1 0,1 1,0-1,-1 1,1-1,-3-1,1 6,0-3,0 0,0 0,0 1,0-1,0 1,0 0,0-1,0 1,1 1,-1-1,0 0,1 1,-1-1,1 1,-1 0,-2 3,-20 18,2-1,-22 28,-67 103,-15 54,-13 24,-4 1,10-16,28-43,25-48,28-50,51-74,1 0,1 0,-1 1,0-1,0 0,0 0,0 0,0 0,0 0,-1 0,1 0,0 0,0-1,-1 1,1 0,0-1,-1 1,1-1,-1 0,1 1,-1-1,1 0,-3 0,2-7,1 3,-1 0,1 0,0 0,0 0,0 0,0 0,1 0,0 0,0-1,0 1,1-5,0-132,6-74,18-58,5-30,9-15,1 7,-7 31,-8 44,-8 59,-18 57,1 115,0 0,-1-1,0 1,0 0,0 0,0 0,-1 0,0 0,0 0,-3-5,3 10,0-1,1 1,0-1,0 0,0 1,0-1,0 1,-1-1,1 1,0 0,0-1,-1 1,1 0,0 0,-1 0,1 0,0 0,-1 0,1 1,0-1,0 0,-1 0,1 1,0-1,0 1,0-1,-1 1,1 0,0-1,0 1,0 0,-1 1,-2 1,-2 3,0 0,0-1,0 2,1-1,-9 15,-62 87,-13 49,-17 36,-12 27,-8 26,-11 20,13-13,26-33,28-39,26-48,20-39,24-90,-1 1,1 0,-1-1,1 1,0 0,0-1,1 1,0-1,1 6,-2-11,1 1,-1 1,1-1,-1 1,1-1,-1 1,1-1,-1 0,1 1,0-1,-1 0,1 1,0-1,-1 0,1 0,0 0,-1 1,1-1,0 0,-1 0,1 0,0 0,-1 0,1 0,0-1,-1 1,1 0,0 0,-1 0,1-1,0 1,-1 0,1 0,-1-1,1 1,-1-1,1 1,-1-1,1 1,-1-1,1 1,0-1,11-12,0 2,-2-1,13-16,51-95,16-49,20-45,1-13,-2-18,4 1,-1 10,-23 35,-22 34,-18 44,-19 36,-19 34,-12 55,1-2,0 1,-1-1,1 0,0 1,0-1,0 1,0-1,0 1,-1-1,1 1,0-1,0 1,-1-1,1 1,0-1,-1 1,1-1,0 1,-1-1,1 1,-1 0,1-1,-1 1,1 0,-1-1,1 1,-1 0,1 0,-1 0,1-1,-1 1,0 0,1 0,-1 0,1 0,-1 0,1 0,-1 0,0 0,1 0,-1 0,0 1,-4 3,0-1,0 1,0-1,1 1,-1 0,1 0,-6 7,-50 75,-24 61,-23 47,7 25,1 14,16-3,16-8,21-25,16-43,9-35,20-40,1-75,0-1,0 1,1-1,-1 1,1-1,0 0,0 1,0-1,1 0,2 5,-2-10,0 2,-1 0,0 0,1 0,-1 0,0 1,1-2,-1 1,0 0,1 0,-1 0,0-1,1 1,-1 0,0-1,0 1,1-1,-1 0,0 1,0-1,0 0,0 0,0 0,0 0,0 0,1-1,4-5,1-2,0 0,0 0,8-15,40-89,15-42,-3-41,4-25,-4-7,-7-13,-10 8,-14 20,-12 28,-10 36,-8 29,-10 37,3 76,0 2,0-1,-1 0,0 1,0-1,0 1,-4-8,5 12,0 0,1 0,-1 0,0 0,0-1,-1 1,1 0,0 0,0 0,0 1,-1-1,1 0,0 0,-1 1,1-1,-1 1,1-1,-1 1,1-1,-1 1,-1 0,-3 2,2-1,0 1,0-1,0 1,0 0,0 0,0 0,0 0,1 1,-6 4,-10 12,1 0,-18 22,-58 75,-23 53,-27 49,-9 35,-13 25,-9 25,0 8,-4-14,24-35,31-48,32-55,42-55,47-101,1 1,1 0,-1-1,1 1,0 0,0 0,0 0,0 0,0 7,17-52,27-86,28-74,40-83,24-65,28-41,10-32,-1 12,-7 15,-8 50,-30 67,-29 71,-31 61,-38 72,-30 65,-10 18,-31 58,-28 69,-23 54,-14 45,-1 31,-13 4,1 10,0-5,14-19,9-35,18-40,17-48,20-39,22-37,20-57,-1 0,1 1,0-1,-1 1,1-1,0 1,0-1,0 1,-1 0,1-1,0 1,0-1,0 1,0-1,0 1,0-1,0 1,0 0,0-1,0 1,0-1,0 1,1-1,-1 1,0-1,0 1,1-1,-1 1,0-1,1 1,-1-1,0 1,1-1,-1 1,1-1,0 2,0-2,0 0,1 0,-1 0,0 0,0 0,1 0,-1-1,0 1,0-1,0 1,1-1,-1 1,0-1,0 1,0-1,1-1,35-41,-25 16,18-41,28-74,14-46,24-39,5-26,0-14,-2 2,-11 15,-9 23,-16 43,-18 46,-26 47,-21 90,2 0,0-1,1 1,-1-1,0 1,-1-1,1 1,0-1,0 1,-1-1,1 1,-1-1,1 1,-1 0,1-1,-1 1,0 0,0-1,0 1,1 0,-1 0,-1 0,1 0,0 0,0 0,0 0,0 0,-3-1,-2 7,2-4,-1 0,0 1,1 0,-1 0,1 0,-1 1,1-1,0 1,0 0,0 0,-5 6,-20 22,-41 50,-52 97,-30 62,-39 53,-13 34,-16 14,-5 0,14-29,35-50,41-64,44-69,65-103,26-26,0 1,-1-1,1 0,0 1,-1-1,1 1,-1-1,1 0,-1 1,1-1,-1 0,1 1,-1-1,1 0,-1 0,1 0,-1 1,0-1,1 0,-1 0,1 0,-1 0,1 0,-1 0,0 0,-1-4,1 1,1 0,-1-1,1 1,0-1,0 1,0-1,0 1,1 0,0-1,-1 1,1 0,0-1,0 1,3-4,51-136,30-82,36-47,22-41,18-18,4 8,-9 17,-12 45,-12 35,-26 57,-25 49,-26 56,-56 68,1-5,0 1,1 0,-1-1,0 1,1 0,-1 0,1-1,-1 1,1 0,-1 0,1 0,-1-1,1 1,-1 0,1 0,-1 0,1 0,-1 0,1 0,-1 0,1 0,-1 0,1 1,-1-1,1 0,0 0,4 17,-8-2,0 1,0-1,-10 26,-30 117,-31 56,-22 68,-23 44,-12 19,-13 19,4-24,10-34,29-48,29-63,68-177,-2 3,1 1,-3 32,8-53,0 2,0-1,0 0,0 0,1 0,-1 0,1 1,-1-1,1 0,0 0,1 2,-2-3,1 0,-1-1,1 1,-1-1,1 1,0-1,-1 1,1-1,0 1,-1-1,1 0,0 1,-1-1,1 0,0 1,0-1,-1 0,1 0,0 0,0 0,-1 0,1 0,0 0,1 0,1-2,2-1,-1 1,1-1,0 0,-1 0,1-1,-1 1,0-1,0 0,-1 0,7-9,19-25,29-49,62-104,31-60,15-28,-4-15,7 9,-22 21,-25 43,-33 54,-41 59,-42 85,-6 23,0 0,0-1,0 1,0 0,0 0,0 0,0-1,0 1,0 0,0 0,0 0,0-1,0 1,0 0,0 0,0 0,0-1,0 1,0 0,0 0,0 0,0-1,0 1,-1 0,1 0,0 0,0 0,0-1,0 1,0 0,0 0,-1 0,1 0,0 0,0 0,0-1,-1 1,1 0,0 0,0 0,0 0,0 0,-1 0,1 0,0 0,0 0,0 0,-1 0,1 0,-8 9,1-1,0 0,1 0,-11 17,-64 109,-43 86,-34 86,-37 59,3 19,12-3,18-22,34-57,38-74,39-68,47-145,0-1,2 0,0 1,-1 24,4-39,-2 1,1 0,0 0,0 0,0 0,0 0,0 0,0-1,1 1,-1 0,0 0,0 0,1 0,-1 0,0-1,1 1,-1 0,1 0,-1 0,1-1,-1 1,1 0,0-1,-1 1,1 0,0-1,0 1,-1-1,1 1,0-1,0 0,0 1,0-1,-1 0,1 0,0 1,0-1,0 0,0 0,0 0,0 0,0 0,0 0,1 0,6-5,-1 1,0 0,0 0,0-1,0 0,-1-1,0 1,6-8,86-101,32-58,40-49,33-51,17-30,4-8,-16 17,-23 31,-41 47,-38 56,-48 53,-57 104,0-1,0 1,1 0,-1-1,-1 1,1 0,0-1,-1 1,1-1,-1 1,1-1,-1 0,0 1,0-1,-1 1,1-1,0 1,-2-5,-2 9,2-3,-1 1,1 0,-1 0,1 0,-1 1,1-1,-1 1,1-1,-1 1,1 0,-1 0,1 0,0 0,0 0,-1 1,1-1,0 1,-3 3,-16 16,-2 0,-25 31,-77 111,-21 62,-19 45,-7 36,4 13,2 4,19-30,28-56,35-60,35-61,46-109,1 0,0-1,0 1,1-1,0 1,0 0,0 7,1-18,0 4,0 1,0-1,0 0,1 0,-1 0,0 0,0 1,0-1,0 0,0 0,0 0,1 0,-1 0,0 0,0 1,0-1,0 0,0 0,1 0,-1 0,0 0,0 0,0 0,0 0,1 0,-1 0,0 0,0 0,0 0,1 0,-1 0,0 0,0 0,0 0,0 0,1 0,-1 0,0 0,0 0,0 0,0-1,1 1,-1 0,0 0,0 0,0 0,0 0,0 0,0-1,1 1,-1 0,0 0,17-19,50-76,25-65,5-55,19-56,12-27,2-8,-7 6,-16 34,-11 38,-25 55,-22 49,-47 116,1-1,0-1,-1 1,0-1,0-10,-2 23,0-4,0 1,0 0,0 0,0-1,0 1,0 0,0 0,0-1,0 1,0 0,-1 0,1-1,0 1,0 0,0 0,0 0,0-1,0 1,-1 0,1 0,0 0,0-1,0 1,0 0,-1 0,1 0,0 0,0 0,0 0,-1-1,1 1,0 0,0 0,-1 0,1 0,0 0,0 0,-1 0,1 0,0 0,-1 0,-14 11,0 12,-25 40,-38 84,-23 64,-21 58,-21 49,-12 49,-13 15,-2 15,9-9,24-42,34-43,29-69,28-66,22-57,19-48,6-61,-1-1,0-1,0 1,0 0,0 0,0-1,1 1,-1 0,0 0,1-1,-1 1,0 0,1-1,-1 1,1 0,-1-1,1 1,-1-1,1 1,-1-1,1 1,0-1,-1 1,1-1,0 0,-1 1,1-1,0 0,-1 1,1-1,0 0,0 0,-1 0,1 0,0 0,0 0,0 0,5-3,-2 0,1 1,-1-1,1 0,-1 0,0 0,0-1,0 1,3-5,14-21,27-43,44-92,7-42,12-49,13-41,13-39,9-13,12 7,-5 21,-9 33,-16 43,-27 61,-23 53,-43 60,-38 74,3-4,0 0,0 0,0 0,0 0,0 0,0 0,-1 0,1 0,0 0,0 0,0 0,0 0,0 0,0 0,0 0,0 0,-1 0,1 0,0 0,0 0,0 0,0-1,0 1,0 0,0 0,0 0,0 0,0 0,-1 0,1 0,0 0,0 0,0-1,0 1,0 0,0 0,0 0,0 0,0 0,0 0,0 0,0-1,0 1,0 0,0 0,0 0,0 0,0 0,0 0,0 0,0-1,0 1,0 0,0 0,0 0,1 0,-1 0,0 0,-17 16,-49 85,-40 75,-33 71,-45 92,-11 56,-4 20,-5 5,-2-10,18-28,26-53,27-57,37-73,34-58,28-49,25-40,10-52,1 1,-1-1,1 0,0 1,0-1,0 0,0 1,0-1,0 0,0 1,0-1,0 0,0 1,0-1,0 0,0 1,0-1,0 0,0 1,0-1,0 0,0 1,0-1,0 0,1 1,-1-1,0 0,0 0,0 1,1-1,-1 0,0 0,0 1,1-1,-1 0,0 0,1 0,-1 1,0-1,0 0,1 0,-1 0,0 0,1 0,-1 0,0 0,1 0,-1 1,0-1,1 0,-1-1,1 1,34-37,30-64,50-83,33-63,19-50,3-27,7-19,3 1,-13 4,-4 15,-15 43,-34 59,-34 61,-35 57,-35 77,-42 81,-42 91,-34 81,-47 85,-29 78,-20 77,-12 45,-4 1,8-26,24-57,28-68,38-74,35-77,31-69,31-63,23-59,7-15,-2-5,-1-2,1 1,0-1,-1 0,1 1,-1-1,0-1,1 1,-1 0,3-5,52-81,31-49,11-52,30-53,20-42,33-47,7-10,7-7,-5 20,-17 37,-35 51,-34 51,-41 59,-61 126,1-3,-1-1,0 1,-1 0,3-14,-29 59,-50 97,-37 92,-37 83,-34 86,-41 67,2 1,6 4,24-35,24-58,39-81,34-83,34-72,61-131,-3-2,0 0,0 0,1 0,0 0,0 0,1 0,-1 0,2 0,0 11,-3-18,2 1,0 1,0 0,0-1,0 1,1-1,-1 1,0-1,0 1,1-1,-1 1,0-1,1 1,-1-1,0 1,1-1,-1 1,1-1,-1 0,1 1,-1-1,1 0,-1 1,1-1,-1 0,1 0,-1 1,1-1,-1 0,1 0,0 0,-1 0,1 0,-1 0,1 0,0 0,-1 0,1 0,-1 0,1 0,0-1,-1 1,1 0,-1 0,1 0,-1-1,1 1,-1 0,1-1,-1 1,1-1,-1 1,0 0,1-1,-1 1,1-2,8-12,0 2,0-1,-1 0,8-17,64-132,37-82,22-65,26-57,31-63,19-44,5 3,2 4,-16 46,-13 51,-25 56,-20 60,-40 65,-28 58,-30 45,-23 34,-30 49,4 1,-1 0,0 0,0 1,0-1,0 0,0 0,0 0,0 0,0 1,0-1,0 0,-1 0,1 0,0 1,-1-1,1 0,0 0,-1 1,1-1,-1 0,1 1,-1-1,1 0,-1 1,0-1,1 1,-1-1,0 1,1-1,-1 1,0 0,1-1,-2 0,-14 6,6-4,0 1,-1 0,1 1,-17 7,5 3,-5 1,-26 19,14 4,-57 55,-66 92,-16 74,-31 65,-21 60,-28 50,4 14,10-8,-1-24,20-33,17-58,18-37,25-61,41-56,34-57,44-47,44-57,11-13,37-67,47-83,43-98,27-88,29-93,31-72,32-70,-2-31,-8-15,-19 37,-21 65,-23 85,-40 104,-59 116,-68 163,-14 50,-1 1,0-1,1 0,-1 0,0 1,0-1,0 0,1 0,-1 0,0 0,0 1,0-1,0 0,0 0,0 0,-1 1,1-1,0 0,0 0,-1 0,1 1,0-1,-1-1,-4 3,3-1,0 1,1 0,-1 0,0-1,1 1,-1 0,1 0,-1 0,1 1,-1-1,1 0,-3 3,-42 47,-105 161,-94 144,-35 73,-38 84,1 15,17-10,26-35,50-61,36-74,49-83,47-81,37-66,54-114,-1 0,1 0,-1 0,1-1,0 1,0 0,1 0,-1 0,1 0,0 0,0 7,2-4,10-14,39-53,45-69,30-55,32-41,34-53,17-23,11-13,5-7,-17 29,-24 33,-45 54,-39 55,-37 59,-51 74,-10 15,-2 4,-35 64,-38 84,-57 85,-42 82,-38 83,-48 80,-41 55,-17 42,-32 20,11-23,28-65,44-79,64-101,74-112,120-211,1 4,-1 0,0-1,0 1,0-2,-18 16,25-23,0-1,-1 0,1 0,0 0,-1 0,1 0,0 0,-1 0,1 0,0 0,-1 0,1-1,0 1,0 0,-1 0,1 0,0 0,0 0,-1-1,1 1,0 0,0 0,-1 0,1-1,0 1,0 0,0 0,-1-1,1 1,0 0,0 0,0-1,0 1,0 0,0 0,-1-1,1 1,0 0,0-1,0 1,0 0,0-1,0 1,0 0,0-1,0 1,1 0,-1 0,0-1,0 1,0 0,0-1,0 1,9-45,46-130,44-92,37-73,37-61,7-10,25 2,-8 28,0 42,-15 46,-19 63,-34 58,-33 54,-44 58,-52 63,1-3,-1 0,0 0,0-1,0 1,1 0,-1 0,0 0,0 0,1-1,-1 1,0 0,0 0,1 0,-1 0,0 0,1 0,-1 0,0 0,0 0,1 0,-1 0,0 0,1 0,-1 0,0 0,0 0,1 0,-1 0,0 0,1 0,-1 0,0 1,0-1,1 0,-1 0,0 0,0 0,1 1,-2 18,-35 81,-28 93,-39 103,-36 124,-18 97,-33 85,-4 49,5-19,12-65,35-101,38-115,43-113,56-211,0-2,2 0,0 41,8-29,-5-36,1 0,-1 0,0-1,1 1,-1 0,1 0,-1-1,1 1,0 0,-1-1,1 1,-1-1,1 1,0-1,0 1,-1-1,1 1,0-1,0 0,-1 1,1-1,0 0,1 1,3-2,0 0,-1-1,0 1,1-1,-1 0,0 0,0 0,0 0,0-1,-1 0,1 0,-1 0,1 0,-1 0,3-5,24-34,47-75,99-165,69-136,69-115,35-93,41-96,23-38,-8-11,-42 39,-57 103,-68 116,-64 133,-63 126,-59 115,-47 112,-5 27,0-1,0 1,0 0,0 0,-1 0,1 0,0-1,0 1,0 0,0 0,-1 0,1 0,0 0,0 0,0 0,-1-1,1 1,0 0,0 0,0 0,-1 0,1 0,0 0,0 0,0 0,-1 0,1 0,0 0,0 0,-1 0,1 0,0 0,0 0,0 1,-1-1,1 0,0 0,0 0,0 0,0 0,-1 0,1 1,0-1,0 0,0 0,0 0,0 0,-1 1,1-1,0 0,0 0,0 0,0 1,0-1,0 0,0 0,0 0,0 1,-16 21,1 0,-13 24,-79 153,-47 112,-36 104,-48 100,-38 86,-26 67,-16 60,8 3,3-36,26-73,49-91,46-111,47-101,43-102,48-86,45-126,1-1,1 0,0-1,0 1,0 0,0 0,1 0,-1 0,1 0,0 0,1 7,1-10,-1-1,-1 0,0 0,1 1,-1-1,1 0,-1 0,1 0,-1 0,1 0,0 0,-1 0,1 0,-1 0,1 0,-1 0,1 0,-1 0,1 0,-1 0,1 0,-1-1,1 1,-1 0,0 0,1-1,0 1,25-20,-6-5,34-48,53-102,45-75,28-78,32-76,33-62,-3-15,3-8,10-6,-12 28,-33 52,-32 69,-33 84,-43 91,-101 168,3-4,0 1,1 0,-1 0,1 1,0-1,0 1,11-8,-16 14,0 0,1-1,-1 0,0 1,1-1,-1 0,0 0,1 1,-1-1,0 1,0-1,1 0,-1 1,0-1,0 1,0-1,1 1,-1-1,0 0,0 1,0-1,0 1,0-1,0 1,0-1,0 1,0-1,0 1,0-1,0 0,-1 1,1-1,0 1,0 0,-10 43,-56 148,-68 141,-64 149,-46 112,-47 88,-46 48,-4 0,16-31,43-97,54-112,67-128,53-119,52-95,50-135,3-4,1 0,0 0,0 0,-1 17,4-22,-1-3,0 0,1 0,-1 0,0 0,1 0,-1-1,0 1,1 0,-1 0,1 0,-1-1,1 1,-1 0,1-1,0 1,-1 0,1-1,0 1,0-1,-1 1,1-1,0 1,0-1,0 0,0 0,0 1,-1-1,1 0,0 0,0 0,0 0,0 0,0 0,0 0,0 0,0 0,0 0,-1 0,1-1,1 1,2-2,3-1,-1 1,0-1,0-1,0 1,0-1,-1 0,7-6,17-18,34-40,46-91,29-84,20-73,20-74,20-65,-4-1,-11 17,-13 33,-13 42,-26 57,-20 62,-31 58,-27 57,-55 131,4-4,-1 0,0 0,0 1,0-1,0 0,-1 0,1 0,-1 0,0 0,0 0,0 0,0 0,0 0,-2-5,-2 15,-1-3,1-1,1 1,-1 0,0 0,1 1,0-1,0 1,-4 8,-65 132,-59 123,-31 124,-49 104,-22 71,-15 44,-1-11,17-36,18-56,41-86,31-78,43-98,37-82,56-143,0-3,2 0,-3 20,6-13,1-24,0-1,0 1,1-1,-1 0,0 1,0-1,0 1,0-1,1 0,-1 1,0-1,0 1,1-1,-1 0,0 0,1 1,-1-1,0 0,1 1,-1-1,0 0,1 0,-1 0,1 1,-1-1,0 0,2 0,-1 1,1-2,1 1,-1-1,0 1,0-1,0 0,1 0,-1 0,0 0,0 0,-1-1,1 1,0-1,0 1,-1-1,4-3,67-76,37-60,30-82,44-75,32-68,15-36,26-41,-21 15,-31 46,-37 63,-43 67,-48 74,-68 157,-1 0,-1 0,4-28,-6 20,-4 29,0-1,0 1,-1-1,1 1,0-1,0 1,0-1,0 1,0-1,-1 1,1-1,0 1,0-1,-1 1,1 0,0-1,-1 1,1-1,0 1,-1 0,1-1,-1 1,1 0,0-1,-1 1,0 0,-2 5,0-2,-1 0,1 0,0 0,0 0,0 1,1-1,-1 1,1 0,-1 0,-1 6,-60 137,-25 73,-35 86,-14 89,-30 63,-14 55,-39 59,-5-12,20-46,25-68,40-105,38-91,38-86,57-141,2-3,-6 31,10-26,2-24,0-1,0 1,0-1,0 0,0 1,0-1,0 0,0 1,1-1,-1 0,0 1,0-1,0 0,1 1,-1-1,0 0,0 0,1 1,-1-1,0 0,1 0,-1 1,0-1,0 0,1 0,-1 0,1 0,-1 0,0 1,1-1,1-1,0 0,1 0,-1 0,1 0,-1 0,0-1,1 1,-1-1,0 1,0-1,0 0,-1 0,1 0,3-4,45-66,26-58,46-66,43-65,39-70,20-57,8-40,22-33,-17 24,-17 41,-51 82,-44 91,-45 77,-46 65,-34 73,-12 17,-49 80,-49 122,-36 120,-31 126,-67 157,-25 95,-7 15,-9-12,22-66,46-127,49-122,54-127,49-107,63-153,-1-4,1 0,0 1,1-1,-1 1,2-1,-1 1,0 0,2 8,-1-15,0 0,0 0,0 0,0 1,1-1,-1 0,0 0,0 1,0-1,1 0,-1 0,0 0,0 1,1-1,-1 0,0 0,1 0,-1 0,0 0,1 0,-1 0,0 0,1 1,-1-1,0 0,0 0,1 0,-1 0,0-1,1 1,-1 0,0 0,1 0,-1 0,0 0,1 0,-1 0,0-1,0 1,1 0,-1 0,0-1,25-19,-5-5,30-45,56-94,19-59,17-50,10-53,-4-13,-12 7,-16 14,-25 52,-28 59,-25 60,-40 134,0 0,0 0,-1 1,0-1,-2-15,2 23,-1 2,0 0,0 0,-1 0,1 1,-1-1,0 0,0 1,0-1,0 0,0 1,-1-1,1 1,-1 0,0-1,-2-2,4 3,-2 1,1 0,0 0,-1 0,1 0,-1 0,1 1,-1-1,1 0,-1 1,0 0,1-1,-1 1,0 0,1 0,-1 0,0 0,1 0,-1 0,0 0,1 0,-3 1,-5 3,0-1,2 1,-1 0,0 0,1 0,-10 9,7-3,-3 2,1 0,-15 20,8-5,-26 47,-32 51,12 8,8 7,5-10,13-23,12-18,11-20,13-23,4-47,-1 2,0 0,0 0,0 0,0-1,0 1,0 0,1 0,-1-1,0 1,1 0,-1 0,0-1,1 1,-1 0,1-1,-1 1,1-1,0 1,-1 0,1-1,0 0,-1 1,1-1,0 1,-1-1,2 1,-2-1,2 0,-1 0,0 0,0 0,0 0,1 0,-1 0,0-1,0 1,0 0,0-1,1 1,-1-1,0 0,0 1,0-1,0 0,1-1,21-25,-3-10,-5 7,-5 17,-10 13,0 0,0-1,0 1,0 0,0 0,1 0,-1 0,0 0,0 0,0 0,0 0,0 0,0-1,0 1,1 0,-1 0,0 0,0 0,0 0,0 0,0 0,1 0,-1 0,0 0,0 0,0 0,0 0,0 0,0 0,1 0,-1 0,0 0,0 0,0 0,0 1,0-1,0 0,1 0,-1 0,0 0,0 0,0 0,0 0,0 0,0 0,0 1,0-1,0 0,1 0,-1 0,0 0,0 0,0 1,3 16,-3 15,5 0,5-5,5-6,5-6,3-7,3-4,-10-8,-18 5,2-2,0 1,0 0,0 0,0 0,1 0,-1 0,0 0,0-1,0 1,0 0,0 0,0 0,0 0,0-1,0 1,0 0,0 0,0 0,0 0,0-1,0 1,0 0,0 0,0 0,0 0,0 0,0-1,0 1,0 0,0 0,-1 0,1 0,0 0,0-1,0 1,0 0,0 0,0 0,0 0,-1 0,1 0,0 0,0-1,0 1,0 0,0 0,-1 0,1 0,0 0,0 0,0 0,-1 0,-25-6,-9 0,-16 1,-5 2,-25-4,-16-4,-21-6,-32-9,-8 2,-29-1,-8-1,-4-5,20-6,20 0,30 5,31 9,27-3,27 1,20-1,14 0,9-11,4-11,2-11,5-14,16-17,-11 57,21-39,35-46,16-8,-3 11,-5 8,-13 19,-12 15,-26 21,-29 50,2 1,-1-1,1 1,-1-1,0 1,1-1,-1 0,0 1,0-1,0 1,0-1,0 0,-1 1,1-1,0 1,-1-1,1 1,-1-1,-1-2,-1 2,1 0,0 0,-1 1,1-1,0 1,-1-1,1 1,-1 0,1 0,-1 0,1 0,-1 1,-5-2,-13 0,1 1,-29 1,-83 9,-50 20,-43 6,-20 3,9 5,24 4,26-3,32 1,37-8,29-4,25-5,63-27,-3 0,1 0,0 1,0-1,0 1,0-1,0 1,1 0,-1 0,0 0,-1 3,3-5,0 1,0-1,1 1,-1 0,0-1,0 1,0 0,0-1,1 1,-1-1,0 1,1-1,-1 1,0-1,1 1,-1-1,1 1,-1-1,1 1,-1-1,1 1,-1-1,1 0,-1 1,1-1,-1 0,1 0,0 1,-1-1,1 0,0 0,-1 0,1 0,1 0,58 9,54-26,62-8,46-8,47-7,40 5,9 7,3 9,-25 6,-50 7,-55-2,-60 8,-116 2,-2-1,1 1,23 5,-36-5,0-1,1-1,-1 1,0-1,1 1,-1 0,0 0,0 0,0-1,1 1,-1 0,0 0,-1 1,1-1,0 0,0 0,0 0,-1 1,1-1,0 0,-1 1,1-1,-1 0,0 1,1-1,-1 1,0-1,0 2,-2 2,1 0,-1 0,0-1,0 0,0 1,-1-1,1 0,-1 0,0 0,0 0,-6 5,-10 11,-44 36,-62 39,-30 17,-31 5,3-8,-10-7,16-19,22-23,34-15,27-17,25-13,41-8,51-6,46-3,60-1,71 0,51 1,38 0,-3 0,-8 2,-28-1,-43 1,-47 6,-50 4,-39 1,-66-9,-1-1,-1 1,1-1,-1 0,1 1,-1 0,0 0,0 0,5 4,-5-3,-2-2,1 1,-1 0,1 0,-1 0,0 0,0 0,0 0,0 1,0-1,-1 0,1 0,-1 1,1 1,2 40,-7 11,-4 9,1 13,-10 0,1 2,-8-10,2-10,-1-11,-6-14,-7-13,0-14,-5-13,-9-15,2-2,-2-8,-12-7,-16-1,-28-9,-15-3,-16-3,-6-12,14 0,17 5,20 8,20 9,24 7,13 0,14-7,11-4,0-8,5-2,2-2,1-9,1-5,1-9,0-2,1 9,-1 6,1 13,-1 10,-5 45,4-1,0 1,0-1,0 1,0-1,-1 1,1 0,-1-1,0 1,1 0,-1 0,-4-3,-8 1,5 0,-1 1,1 0,-1 1,-18-3,-127-7,-82 8,-66 3,-34 2,-26 2,2-1,12 11,36 10,58 5,45 8,59-4,73-22,62-14,18-6,12-1,-1 2,0 0,18-9,115-65,67-18,66-23,46-10,26 5,-8 9,2 11,-13 12,-38 13,-28 11,-14 10,-28 0,-26 10,-35 7,-30 12,-34 12,-29 14,-66 9,-1-1,0 1,0-1,0 1,0-1,0 1,0 0,0 0,0 0,0 1,-1-1,6 4,-5-4,-1 0,-1 1,1 0,0-1,0 1,-1 0,1 0,-1 0,0 0,1 0,-1 1,0-1,1 5,-2-2,0 0,0 0,0 0,0 0,0-1,-1 1,0 0,0 0,-2 4,-33 95,-11 16,-25 32,-15 17,11-13,9-22,17-29,28-32,20-70,1 0,1 0,-1 1,1-1,0 0,-1 0,1 1,1-1,-1 0,1 4,2-8,-2 1,1 0,-1 1,0-1,0 0,0 0,0 1,1-1,-1 0,0 0,0-1,0 1,1 0,-1 0,0 0,0-1,0 1,0-1,0 1,0-1,0 1,0-1,0 0,0 1,0-1,2-1,68-44,33-34,25-31,13-12,11-10,10 2,-17 8,-16 17,-23 22,-24 25,-27 28,-58 34,3-4,-1 1,0 0,1 0,-1 0,1-1,-1 1,1 0,-1 0,1 0,-1 0,1 0,-1 0,0 0,1 0,-1 0,1 1,-1-1,1 0,-1 0,1 0,-1 0,0 1,1-1,-1 0,1 0,-1 1,0-1,1 0,-1 1,0-1,1 0,-1 1,0-1,1 0,-1 1,0-1,0 1,0-1,0 1,1-1,-1 1,0-1,0 0,0 1,0-1,0 1,0-1,0 1,0-1,0 1,0-1,0 1,0-1,-1 1,1 0,-3 10,0 0,-1-1,0 0,-8 15,-62 92,-42 50,-31 36,-8 8,-7 8,8-19,27-39,33-40,33-57,47-60,13-4,1 0,-1-1,1 1,0 0,-1 0,1-1,0 1,0 0,-1 0,1-1,0 1,0 0,-1-1,1 1,0 0,0-1,0 1,-1-1,1 1,0 0,0-1,0 1,0-1,0 1,0-1,0 1,0 0,0-1,0 0,-1-12,2 0,1 1,0-1,5-16,43-118,31-59,14-42,16-29,15-27,8 7,-12 20,1 19,-7 30,-18 39,-21 48,-18 41,-19 44,-40 57,1-2,-1 0,0 1,1-1,-1 1,0-1,1 1,-1-1,1 1,-1-1,1 1,-1-1,1 1,-1 0,1-1,0 1,-1 0,1 0,-1-1,1 1,0 0,-1 0,1 0,0 0,-1 0,1 0,0 0,-1 0,1 0,-1 0,1 0,0 0,-1 0,1 0,0 1,-1-1,1 0,-1 0,2 1,-1 3,0 0,0-1,0 1,0 0,0 0,-1-1,0 1,1 0,-1 0,-1 5,-7 81,-14 28,-13 29,-13 7,-8 19,-13-4,4-30,11-26,30-56,27-62,-3 5,0 0,0 0,0 0,0 0,0 0,0 0,0 0,0 0,1-1,-1 1,0 0,0 0,0 0,0 0,0 0,0 0,0 0,0 0,0 0,1 0,-1 0,0 0,0 0,0 0,0 0,0 0,0 0,0 0,0 0,0 0,1 0,-1 0,0 0,0 0,0 0,0 0,0 0,0 0,0 0,0 0,0 1,0-1,1 0,-1 0,0 0,0 0,0 0,0 0,0 0,15-20,46-77,43-77,23-40,19-32,6-18,5 1,-7 8,-6 11,-20 22,-16 30,-23 24,-10 23,-16 34,-17 29,-16 23,-11 34,-14 43,-22 39,-29 38,-43 54,-24 38,-32 34,-14 24,-3 15,-7 8,-9 10,23-27,8-12,27-34,22-37,25-42,26-38,15-33,35-57,1 2,0 1,0-1,-1 1,1-1,0 1,0-1,-1 0,1 1,0-1,-1 1,1-1,-1 0,1 1,-1-1,1 0,0 0,-1 1,1-1,-1 0,1 0,-1 0,1 1,-1-1,1 0,-1 0,1 0,-1 0,1 0,-1 0,0 0,1 0,-1 0,1-1,-1 1,1 0,-1 0,1 0,-1 0,1-1,0 1,-1 0,1-1,-1 1,0-1,0-11,-1 4,1-1,0 1,1-1,0-14,24-116,20-71,17-62,11-62,19-44,8-31,1 10,4 13,0 30,-9 29,-5 35,-16 41,-14 50,-19 48,-15 58,-22 78,-3 14,-2 5,-15 70,-26 74,-13 69,-6 55,-3 50,-4 42,6 20,9 9,9 2,11-14,12-26,9-58,7-57,4-67,2-55,2-107,-3-1,2 0,-1-1,1 1,0-1,6 13,-7-22,0 3,-1-1,1 1,0-1,-1 1,1 0,0-1,0 0,0 1,-1-1,1 1,0-1,0 0,0 1,0-1,0 0,0 0,0 0,-1 0,1 0,0 0,0 0,0 0,0 0,0 0,0-1,0 1,0 0,-1-1,1 1,0 0,0-1,0 1,-1-1,1 1,0-1,0 0,-1 1,1-1,0-1,11-8,-2 0,0-1,-1 1,11-19,60-104,24-68,10-46,16-47,-10-24,2-24,-20 11,6 12,-2 32,-16 42,-11 43,-16 53,-23 72,-41 71,-7 19,-41 94,-36 76,-35 84,-18 54,-30 70,-2 15,-4-2,12-25,9-31,35-66,29-63,25-70,25-64,25-77,14-8,0 0,-1 0,1-1,-1 1,1 0,0 0,-1 0,1-1,-1 1,1 0,0 0,0-1,-1 1,1 0,0-1,-1 1,1 0,0-1,0 1,0 0,-1-1,1 1,0-1,0 1,0 0,0-1,0 1,0-1,0 0,4-27,-2 3,9-34,48-188,35-120,35-96,11-78,17-29,-5 31,-8 43,-25 79,-28 100,-23 98,-31 106,-31 95,-9 26,-29 74,-34 82,-18 51,-25 46,-8 31,-4 14,-5 5,3 0,14-20,15-26,15-46,16-40,20-48,41-121,-1 3,1-1,0 0,0 16,2-9,7-15,-3-5,0-1,-1 0,1-1,-1 1,0 0,0-1,0 0,-1 0,1 0,2-3,62-83,14-53,14-42,24-51,5-26,7-25,-13 14,-5 11,-15 32,-19 41,-18 47,-20 42,-27 64,-39 78,-40 79,-26 73,-26 71,-15 35,-7 24,13 10,0-3,8-18,15-27,4-29,2-33,16-47,15-47,19-41,11-36,36-53,-1 1,0-1,0 0,0 0,0 0,0 0,0 0,0 0,0 0,-1 0,1 0,0 0,-1-1,1 1,0-1,-3 2,3-2,1-1,-1 1,1 0,-1-1,1 1,-1 0,1-1,-1 1,1-1,0 1,-1-1,1 1,0-1,-1 1,1-1,0 1,0-1,-1 0,1 1,0-1,0 1,0-1,0 0,0 1,0-1,0 1,0-1,0 0,0 1,0-1,0-1,1-63,19-42,7-39,5-45,18-39,11-28,13-37,8-12,3 5,-15 16,-11 21,-13 34,-14 49,-13 48,-9 42,-11 53,-2 39,3 0,-1-1,0 1,0 0,0 0,0 0,1 0,-1 0,0 0,0 0,0 0,0 0,1 1,-1-1,0 0,0 0,1 1,-1-1,0 0,0 1,1-1,-1 1,0-1,1 1,-1-1,0 1,1 0,-1-1,1 1,-1-1,1 1,0 0,-1 1,-55 69,-21 46,-21 46,-1 34,-10 30,-7 25,-12-2,-4 1,12-14,16-34,26-41,26-44,21-36,21-33,11-49,-1 1,0-1,0 1,0-1,0 1,0 0,0-1,1 1,-1-1,0 1,0-1,1 1,-1-1,0 1,0-1,1 1,-1-1,1 1,-1-1,0 1,1-1,-1 0,1 1,-1-1,1 0,-1 1,1-1,0 0,-1 0,1 1,-1-1,1 0,-1 0,1 0,0 0,-1 0,1 0,-1 0,2 0,8-11,-2 5,0-1,-1 0,0 0,8-10,69-107,40-79,53-106,47-90,51-87,18-25,8 7,-29 56,-34 75,-46 87,-61 119,-93 131,-37 36,0-1,-1 0,1 1,0-1,-1 1,1-1,0 1,0-1,0 1,-1 0,1-1,0 1,0 0,0 0,0-1,0 1,-1 0,1 0,0 0,0 0,0 0,0 0,0 1,0-1,1 0,-1-3,0 3,-1 0,1 1,-1-1,1 0,-1 1,1-1,-1 1,1-1,-1 1,0-1,1 1,-1-1,0 1,0-1,1 1,-1 0,0-1,0 1,0-1,0 1,0 0,1-1,-1 1,0-1,-1 1,1 0,0-1,0 2,-9 40,-9 5,-29 54,-68 136,-37 58,-19 33,-24 32,-7 20,-17 8,-4-20,9-35,44-58,41-69,60-96,58-97,15-26,48-115,94-151,51-121,59-128,35-59,45-34,33-11,-15 57,-37 74,-38 92,-52 87,-50 81,-50 83,-42 60,-79 91,-1 2,0 1,0-1,1 1,-1 0,13-7,-7 14,-9 14,-4 5,-2-2,-9 30,-54 108,-29 51,-34 51,-35 37,-13 17,1-5,6-29,26-43,37-58,29-53,41-64,34-55,9-16,22-66,35-52,16-57,4-23,-6-16,9-1,-11 12,-10 29,-12 30,-10 44,-19 37,-25 69,3 1,-1 0,0 0,1 0,-1 0,0 0,0 0,0 0,-1 0,1 0,0 0,-1 0,1 0,-1 1,0-1,0 0,0 0,-1-2,0 9,0-4,0-1,1 1,-1-1,0 1,0 0,0 0,1 0,-1 0,0 0,1 0,-1 0,1 1,-1-1,1 1,0-1,-1 1,1-1,-2 4,-9 18,-25 47,-32 95,-14 60,-22 66,-30 48,-4 19,-11 10,6-27,13-20,24-59,26-65,31-91,47-93,10-24,31-86,52-92,28-76,34-55,14-26,13-15,1 7,-12 44,-16 53,-36 68,-30 58,-31 58,-36 64,-18 9,-1 0,1 0,-1 0,1 0,-1 0,1 0,-1 0,1 1,-1-1,0 0,1 0,-1 0,1 0,-1 1,1-1,-1 0,0 0,1 1,-1-1,1 0,-1 1,0-1,1 1,-1-1,0 0,0 1,1 0,-1 7,1-1,0 0,-1 0,0 0,0 0,0 0,-1 0,-2 8,-21 131,-23 66,-15 75,-37 78,-23 65,-15 27,-7 18,15-24,17-51,29-65,23-88,22-77,37-152,-1-2,0-1,2 1,0 21,-1-32,2-2,-1 0,0-1,0 1,1 0,0-1,-1 1,1 0,0-1,0 1,1-1,-1 1,0-1,1 0,-1 0,1 0,3 3,-2-3,-1-1,1 0,-1 0,0 0,1-1,-1 1,1-1,-1 0,1 0,-1 0,1 0,-1 0,1 0,-1 0,1-1,-1 0,0 1,1-1,2-1,7-7,0 1,0 1,0-2,-1 1,11-13,97-114,28-66,37-73,3-43,13-28,-6 11,-17 19,-29 53,-36 65,-36 81,-53 98,-23 17,0 1,1 0,-1 0,0 0,1-1,-1 1,0 0,1 0,-1 0,0 0,1 0,-1 0,0 0,1 0,-1 0,0 0,1 0,-1 0,0 0,1 0,-1 0,1 0,-1 0,0 1,1-1,-1 0,0 0,0 0,1 0,-1 1,0-1,1 0,-1 0,0 1,0-1,0 0,1 1,-1-1,0 0,0 0,0 1,-2 14,1-2,0-1,-1 0,0 1,-1-1,-5 12,-60 183,-55 125,-35 73,-33 80,-29 46,-16 8,17-30,14-50,42-94,36-95,41-89,39-75,46-102,1-3,-1 1,0-1,0 1,0-1,1 1,-1 0,1 0,-1-1,1 1,0 0,0-1,0 1,0 0,0 0,0-1,0 1,0 0,1 0,-1-1,1 3,6-8,-3 2,1 0,-1-1,0 0,1 0,-2 0,1 0,0-1,-1 1,4-5,90-121,44-83,55-88,23-41,-7-15,-19 24,-30 39,-33 63,-39 63,-34 71,-40 83,-17 13,0 0,0 0,1 0,-1 0,0 0,0 0,1 0,-1 0,0 0,1 0,-1 0,0 0,0 0,1 0,-1 0,0 0,0 1,1-1,-1 0,0 0,0 0,0 0,1 0,-1 1,0-1,0 0,0 0,1 0,-1 1,0-1,0 0,0 0,0 1,0-1,0 0,1 0,-1 1,0-1,0 0,0 0,0 1,0-1,0 1,-3 14,1-1,-1 0,0-1,-6 18,-55 156,-37 77,-28 53,-15 26,-5 10,5-33,13-40,31-66,36-82,50-108,11-19,3-8,21-54,34-59,26-53,6-16,4 4,-16 29,-14 34,-23 43,-35 64,-6 11,-26 67,-34 74,-22 62,-27 47,3 24,1 7,12-15,13-24,17-41,19-50,22-49,27-101,-2 1,-1-1,1 1,0 0,0 0,0 0,0 0,0 0,0 0,1 0,-1-1,0 1,1 0,0 0,-1 0,1-1,0 1,0 0,0-1,0 1,0-1,0 1,1-1,0 2,4-7,-1 3,-1 0,0 0,0 0,0 0,0-1,0 0,-1 0,1 0,0 0,-1-1,1 1,-1-1,4-5,22-15,38-42,68-69,25-37,3-9,3 2,-21 30,-29 37,-112 113,2-7,-1 2,1-1,-1 0,1 1,0 0,1 1,-1 0,0-1,1 2,11-3,-16 8,0-3,0 0,1 0,-1 0,0 1,0-1,0 0,0 1,0 0,0-1,0 1,0 0,-1 0,1 0,-1 0,1 0,-1 1,0-1,0 0,0 1,0-1,0 1,0-1,-1 1,1-1,-1 1,0 2,3 21,-1-1,-1 0,-1-1,-5 33,-27 173,-14 52,-5 28,-4-5,10-37,11-59,21-63,13-137,0 1,0-1,1 1,0-1,0 1,5 12,-6-21,0 0,1-1,-1 1,0 0,1 0,-1-1,1 1,-1 0,1 0,-1-1,1 1,-1-1,1 1,0 0,-1-1,1 1,0-1,-1 0,1 1,0-1,0 0,-1 1,1-1,0 0,0 0,0 1,0-1,-1 0,1 0,0 0,0 0,0 0,0 0,-1-1,1 1,0 0,0 0,0 0,-1-1,1 1,0-1,0 1,-1 0,2-2,5 1,0-3,-1 0,1-1,-1 0,0 0,0 0,5-8,59-71,15-30,0-11,-9 11,-13 19,-17 37,-34 49,-5 11,-6 7,-1-2,0 0,0 0,-1 0,0-1,-3 11,-10 79,-4 22,-10-1,9-20,14-26,6-71,-1 2,1-1,-1 1,0-1,0 1,1 0,-1-1,1 1,-1-1,1 1,-1-1,1 1,0-1,0 1,0-1,0 0,0 0,0 1,0-1,0 0,3 1,-2-3,0 1,0 0,0 0,-1 0,1 0,0-1,0 1,0-1,0 1,0-1,0 0,0 0,-1 0,1 0,0 0,-1 0,1 0,-1-1,3-1,51-50,13-33,3-8,-6-4,-3 16,-15 27,-46 54,1-1,0 0,1 1,-1-1,0 0,1 1,-1-1,1 1,-1-1,1 1,-1 0,4 0,-5 1,0 0,0 1,0-1,0 0,0 0,0 1,0-1,0 1,0-1,-1 1,1-1,0 1,0-1,-1 1,1 0,0-1,0 1,-1 0,1 0,-1-1,1 1,-1 0,1 0,-1 0,0 0,1 0,-1 0,1 1,10 41,-7 19,-4 12,-2-3,15-13,-12-55,0 1,1 1,0-1,0 0,0 0,0-1,5 7,-4-8,-1-1,0 1,0-1,0 1,0-1,0 0,0 0,1 0,-1 0,0 0,1 0,-1-1,4 1,3 0,-1-1,-1-1,1 1,-1-1,14-4,47-20,13-14,5-9,6-1,-9 3,-19 27,-62 24,1-5,-1 0,0 1,1-1,-1 1,0 0,1 0,-1 0,0 0,0 0,0 0,0 1,0-1,0 1,0 0,0-1,-1 1,1 0,-1 0,3 4,-1 2,0 0,0 1,-1-1,0 0,0 0,-1 1,0-1,0 12,1 21,-6 57,-12 68,-14 36,-6-12,-1-19,6-36,13-66,17-62,3-18,21-54,10-47,26-42,1-14,9-8,10 16,-7 24,-25 36,-32 59,-14 34,-8 14,-31 34,-19 36,-20 26,-19 19,-4-1,4-9,15-21,10-20,15-28,55-44,-1 2,0 0,0 0,0 0,0-1,0 1,1 0,-1-1,0 0,0 0,0 1,0-1,0 0,0 0,0-1,0 1,0 0,-4-2,4 1,0 0,0 0,0-1,1 1,-1-1,1 1,-1-1,1 0,-1 0,1 1,0-1,0 0,0 0,0 0,0 0,0 0,0-3,0-8,-1 2,1 0,0-1,3-21,3-85,21-32,11-15,16-19,5-1,8 12,-5 11,-12 42,-35 69,-19 57,-10 18,-48 80,-35 60,-14 48,-18 32,-1 9,1-12,16-33,17-37,76-141,-29 40,50-70,-1 2,0-1,-1 1,1 0,0-1,-1 1,1-1,-1 1,1-1,-1 0,0 1,0-1,1 0,-1 0,0 0,0-1,0 1,0 0,0-1,0 1,0-1,0 0,-3 1,6-8,-2 3,0 0,1 0,-1 0,1-1,0 1,0 0,0 0,0 0,1 0,0-1,0 1,0 0,2-4,43-153,52-80,42-72,24-27,27-19,4 15,-7 28,-17 51,-36 57,-33 53,-35 65,-50 71,-10 17,-37 60,-41 63,-41 84,-33 58,-7 35,-3 17,-7 4,14-28,22-43,27-46,36-79,42-74,27-49,10-19,29-48,15-20,1-6,-5 9,-12 14,-24 45,-33 51,-20 52,-21 33,-13 27,-5 17,2 2,8-22,14-26,21-34,29-74,-3 1,1-1,-1 1,1 0,0-1,-1 1,1 0,0-1,0 1,1 0,-1 0,0-1,0 1,1 0,-1-1,1 1,-1-1,1 1,0-1,0 1,1 1,1-5,-1 2,1 0,-1 0,0 0,1-1,-1 1,0-1,1 1,-1-1,0 0,0 0,0 0,0 0,0 0,0 0,0-1,0 1,2-2,10-9,2-1,20-23,55-74,8-30,13-20,7-9,-8 8,-3 16,-18 14,-13 27,-26 36,-41 53,-21 54,-27 56,-18 48,-8 35,-8 12,-5 3,2-20,16-29,15-35,10-41,22-61,3-12,8 0,-1-1,1 1,0-1,0 1,0-1,1 0,0-9,16-106,15-55,23-53,23-35,11-17,10 8,-5 13,3 25,-19 40,-20 48,-25 48,-33 98,2 0,0-1,0 0,-1 0,1 0,-1 0,0 0,0 0,0 0,0 0,0 0,0 0,0-1,0 1,-1 0,1 1,-2-5,-1 8,1-1,-1 0,1 0,0 0,0 1,0-1,0 1,0-1,0 1,0 0,0 0,1 0,-1-1,1 2,-3 3,-57 87,-33 51,-36 53,-20 35,-23 18,-1-2,-7-16,-7-19,9-36,15-41,124-107,-62 34,75-46,-57 22,67-31,0-2,-1-1,-17 4,20-5,1-2,1 0,-19-1,25-1,0 0,0 0,0-1,0-1,-11-2,12 1,1 1,0 0,1-1,-1 0,1 0,-1 0,-6-6,7 3,0 1,0-1,0 0,1 1,-1-1,-3-11,-18-55,8-15,12-43,26-44,31-48,33-38,29-35,31-35,12-7,-9 18,-2 19,-27 63,-31 56,-30 56,-30 49,-29 75,1 1,1-1,-1 1,0-1,0 0,1 1,-1-1,0 1,0-1,0 0,0 1,0-1,0 0,0 1,0-1,0 0,0 1,0-1,0 0,0 1,0-1,0 1,-1-1,1 0,0 1,-1-1,1 1,0-1,-1 1,1-1,-1 1,1-1,0 1,-1-1,0 1,1 0,-1-1,1 1,-1 0,1-1,-1 1,0 0,1 0,-1-1,-1 1,-6 8,1-4,0 1,1 0,0 1,-1 0,-7 10,-89 92,-42 58,-32 55,-27 48,-13 20,-2 3,15-18,24-27,39-55,52-62,54-82,50-93,46-92,39-81,65-102,38-59,22-36,20-10,-20 24,-20 43,-39 61,-42 76,-98 183,31-44,-43 64,-11 18,-4 7,-46 81,-60 85,-62 72,-34 45,-37 29,-40 40,-13 6,12-23,30-46,45-43,62-71,79-102,63-79,4-5,19-25,62-100,56-98,55-79,21-43,2-13,-7 15,-18 35,-34 53,-38 66,-39 59,-38 70,-45 61,-10 18,-45 77,-51 63,-26 51,-35 56,-11 22,-25 21,-4 1,0-15,9-25,32-58,43-54,41-60,82-93,1 1,-1 0,0 0,0 0,0-1,0 1,0 0,0-1,-1 0,1 1,0-1,-1 0,1 0,-1 0,1 0,-1-1,-3 1,4-2,1-1,0 1,0-1,0 1,0-1,0 0,1 1,-1-1,0 0,1 0,0 1,-1-1,1 0,0 0,0 0,0 1,0-1,0 0,0 0,1 0,-1 1,1-1,-1 0,2-1,9-30,24-57,38-81,37-50,24-45,17-23,-1-9,-22 22,-11 18,-19 33,-27 46,-24 58,-30 79,-25 42,6 1,-1 0,0 0,0 0,0 1,1-1,-1 1,1-1,-1 1,1 0,0 0,-1 0,1 1,-2 2,-106 95,-41 73,-45 54,-21 33,-27 29,-9 7,23-10,24-38,45-46,38-52,43-57,75-89,1 0,0 0,0 0,-1-1,1 1,-1-1,0 0,-7 3,14-8,-2 2,-1 0,1 0,0 0,-1 0,1 0,0 0,0-1,-1 1,1 0,0 0,0 0,-1 0,1-1,0 1,0 0,0 0,0 0,-1-1,1 1,0 0,0 0,0-1,0 1,0 0,0-1,-1 1,1 0,0 0,0-1,0 1,0 0,0-1,0 1,0 0,0 0,0-1,0 1,1-1,5-25,41-85,42-60,31-53,44-46,25-29,8 1,9 14,-16 29,-21 45,-41 53,-50 63,-46 65,-32 39,-1-5,0 1,0 0,0 0,-1-1,0 1,0-1,-4 8,-37 116,-27 50,-24 41,-12 27,-7 6,-2-13,6-20,12-24,13-39,22-39,21-46,38-61,7-14,28-30,13-40,16-25,5-14,5 0,-12 14,-13 29,-44 63,-5 9,-33 48,-31 56,-21 56,-25 39,-14 20,-7 9,0-4,6-13,21-36,23-42,31-45,33-46,25-49,9-12,37-67,42-56,34-62,21-36,14-31,11-13,8 6,-2 18,2 20,-14 24,-21 26,-32 32,-29 38,-19 27,-28 32,-38 57,0 0,1-1,0 1,-1 0,1 0,0 0,-1-1,0 1,1 0,-1-1,0 1,0 0,1-1,-1 1,0 0,0-1,-1 1,1-1,0 1,-1-2,1 6,-2-2,1-1,0 1,0-1,-1 1,1 0,0 0,0 0,0 0,-1 0,1 0,0 0,0 0,1 0,-1 0,0 0,-1 2,-52 73,-28 64,-28 67,-21 50,-16 56,-10 40,-5 11,9-20,16-41,32-69,43-72,53-137,2-2,-5 29,13-50,-1-1,0 0,-1 0,1 0,0 0,0 1,0-1,0 0,0 0,0 0,0 0,0 1,1-1,-1 0,0 0,1 0,-1 0,1 0,-1 0,1 0,-1 0,1 0,0 0,0 0,-1 0,1 0,0-1,0 1,0 0,0 0,0-1,0 1,0-1,0 1,0-1,2 1,0-4,2 1,-1 0,1 0,-1 0,0 0,0-1,0 0,0 1,0-2,-1 1,1 0,3-6,19-23,35-49,54-99,31-62,26-36,19-22,-13 1,-9 21,-22 34,-17 29,-18 42,-30 44,-26 54,-48 69,-9 15,-31 69,-49 80,-45 60,-31 42,-37 48,4 10,-10 5,12-20,18-34,30-54,29-58,39-60,71-96,-1 1,1 0,-1 0,1-1,-1 1,0 0,1-1,-1 1,0-1,0 1,0-1,0 0,0 0,-1 0,1 0,0 0,-4 1,7-5,-1 1,0-1,0 1,0 0,0-1,0 1,0-1,1 1,-1 0,1-1,0 1,-1 0,1-1,0 1,1 0,1-4,46-106,28-59,14-39,17-31,0-13,-3 0,-1 7,-12 20,-10 41,-26 51,-57 132,3-2,0-1,0 0,0 0,-1 0,0 0,0 0,-1-13,-1 20,1-1,0 0,0-1,0 1,0 0,-1 0,1-1,0 1,0 0,0 0,-1-1,1 1,0 0,0 0,-1 0,1 0,0-1,-1 1,1 0,0 0,0 0,-1 0,1 0,0 0,-1 0,1 0,0 0,-1 0,1 0,0 0,-1 0,1 0,0 0,-1 0,1 0,0 0,0 0,-1 1,1-1,-23 16,-6 12,-25 35,-54 94,-41 57,-10 29,-9 6,8-18,28-39,29-47,44-52,50-86,12-15,46-77,44-93,60-103,45-81,28-70,29-45,2-12,-10 18,-13 40,-32 57,-24 55,-16 50,-35 55,-21 43,-26 38,-22 38,-20 29,-22 27,-18 39,2-1,0 1,0-1,0 1,0-1,0 1,-1 0,1-1,0 1,0-1,0 1,-1-1,1 1,0 0,0-1,-1 1,1 0,0-1,-1 1,1 0,0-1,-1 1,1 0,0 0,-1-1,1 1,-1 0,1 0,-1 0,1-1,0 1,-1 0,1 0,-1 0,1 0,-1 0,1 0,-1 0,1 0,-1 0,1 0,-1 0,1 1,0-1,-1 0,-9 8,2-3,0 1,1-1,-12 12,-68 90,-40 62,-48 78,-47 91,-34 79,3 27,-8 32,5 0,30-42,42-65,42-82,47-85,38-70,56-127,-2 0,2 0,-1 0,0 0,1 1,0-1,0 0,1 1,0 5,3-3,11-16,41-66,36-60,27-58,38-71,19-43,13-30,6-17,-9 9,-6 21,-19 40,-37 60,-32 61,-33 63,-46 78,-45 82,-45 78,-40 80,-41 64,-23 51,-12 20,-11 28,-5-9,12-26,31-60,33-51,57-87,50-91,55-102,42-90,33-77,32-82,17-37,10-31,6-21,-10 14,-23 47,-18 57,-33 82,-76 166,2-2,23-33,-31 48,-1 5,-8 23,-37 95,-42 94,-33 64,-22 72,-20 47,-2 34,12-1,23-27,23-47,25-71,28-79,20-67,22-58,10-79,0-1,0 0,0 0,0 0,0 0,0 0,0 0,0-1,0 1,0 0,1 0,-1 0,0 0,1 0,-1 0,0 0,1 0,-1-1,1 1,-1 0,1 0,0-1,-1 1,1 0,0-1,0 1,-1 0,1-1,0 1,0-1,0 0,0 1,1 0,5-5,-2 2,0 0,0-1,-1 1,1-1,-1 0,1-1,-1 1,7-8,83-96,25-53,26-37,29-52,18-22,-12 14,-9 14,-24 39,-27 43,-39 49,-47 69,-32 46,-2-3,0 0,0 0,1 0,-1 0,0 0,0 0,0 0,1 0,-1 1,0-1,0 0,0 0,0 0,1 0,-1 0,0 1,0-1,0 0,0 0,0 0,0 0,1 1,-1-1,0 0,0 0,0 0,0 1,0-1,0 0,0 0,0 0,0 1,0-1,0 0,0 0,0 1,0-1,0 0,0 0,0 0,0 1,-1-1,1 0,0 0,0 1,-6 27,-39 87,-29 68,-25 47,-3 20,-10 20,-7-10,5-24,12-45,25-48,74-133,-3 4,0-1,-7 28,15-30,11-16,9-14,31-38,65-89,35-62,33-37,19-29,6-1,-17 25,-31 39,-33 42,-34 51,-40 43,-42 65,-14 9,0 1,0 0,1 0,-1 0,0 0,0 0,0 0,0 0,0 0,0 0,0 0,0 0,0 0,1-1,-1 1,0 0,0 0,0 0,0 0,0 0,0 0,0 0,1 0,-1 0,0 0,0 0,0 0,0 0,0 0,0 0,1 1,-1-1,0 0,0 0,0 0,0 0,0 0,0 0,0 0,0 0,0 0,1 0,-1 0,0 0,0 1,0-1,0 0,0 0,0 0,0 0,0 0,0 0,0 0,0 1,0-1,0 0,0 0,0 0,0 0,0 0,0 0,0 0,0 1,-22 52,-32 59,-31 61,-28 58,-32 48,-9 23,-14 7,12-19,17-41,28-59,44-75,55-88,11-18,39-55,36-72,40-50,29-45,17-13,4-2,-24 28,-28 35,-24 43,-28 46,-48 67,-12 9,0-1,0 1,0 0,0 0,0 0,0 0,1 0,-1 0,0 0,0 0,0 0,0 0,0 0,0 0,1 0,-1 0,0 0,0 0,0 0,0 0,0 0,0 0,0 0,1 1,-1-1,0 0,0 0,0 0,0 0,0 0,0 0,0 0,0 0,1 0,-1 0,0 1,0-1,0 0,0 0,0 0,0 0,0 0,0 0,0 0,0 1,0-1,0 0,0 0,0 0,0 0,0 0,0 0,0 1,0-1,0 0,0 0,0 0,0 0,0 0,0 0,0 0,0 1,-1-1,1 0,-19 42,-33 64,-31 39,-28 45,-16 26,-4 8,1-6,15-29,27-41,38-65,42-70,11-16,43-60,37-61,28-39,18-20,20-17,-2 13,-20 27,-21 35,-30 35,-71 81,1 0,0 0,0-1,5-11,-8 23,-11 11,-23 59,-18 60,-20 52,-4 22,-5 22,2-11,5-27,27-47,26-60,23-67,-5-16,1 0,-1 0,1 1,-1-1,0 0,1 0,-1 0,1 0,-1 0,1 1,-1-1,1 0,-1 0,1 0,-1 0,0 0,1 0,-1 0,1-1,-1 1,1 0,-1 0,1 0,-1 0,0-1,1 1,0 0,5-4,1-1,-1 0,0 0,0-1,0 0,6-10,58-69,17-30,-4-6,-5 7,-33 29,-42 82,0-3,-1 1,0-1,0 0,-1 0,2-10,-2 15,-1 1,0-1,0 1,0-1,0 1,0-1,-1 1,1-1,0 1,0-1,0 1,0-1,0 1,-1-1,1 1,0-1,0 1,-1-1,1 1,0 0,-1-1,1 1,-1 0,1-1,0 1,-1 0,1-1,-1 1,1 0,-1 0,1-1,-1 1,1 0,-1 0,1 0,-1 0,1 0,-1 0,1 0,-1 0,1 0,-1 0,1 0,-1 0,1 0,-2 0,-2-1,-1 2,0 0,1 0,-1 0,0 0,0 1,-4 2,-63 16,-24 8,-28 2,-13 1,-12-5,-2-7,-4-7,-1-4,-2-5,5-2,-1-2,0 5,15 1,21 4,15 0,23-1,19-1,26-3,22-2,28-1,23 0,46-1,40-1,40 1,43-1,29 1,25 0,1 0,-11 0,-36 0,-39 0,-46 0,-29 0,-25 0,-20 0,-10 0,-10 0,-5-5,2-6,-3-10,6-26,3-20,0-23,9-17,8-34,13-15,23-16,10-19,14-11,-8 2,-1 2,4-2,-6-2,-5 13,-23 20,-11 13,-15 29,-16 29,-13 26,-24 69,2 0,0 0,0 0,0 0,0 0,0 0,0 0,-1 0,1 0,-1 0,0 0,0 1,-3-6,-1 11,3-3,-1-1,1 1,-1-1,1 1,-1 0,1 0,-1 0,0 0,1 1,-1-1,1 0,0 1,-1 0,1 0,-1 0,1 0,0 0,-3 2,-19 13,2-2,-34 30,-93 93,-48 69,-28 50,-8 31,3 12,25-5,27-21,42-51,42-55,42-57,47-100,2-2,0 0,0 1,1-1,-1 14,2-19,0-2,1 1,0-1,0 0,0 0,0 0,0 0,0 0,0 0,1 0,-1 0,0 1,1-1,-1 0,1 0,-1 0,1 0,-1 0,1-1,-1 1,1 0,0 0,0 0,-1 0,1-1,0 1,2 1,1-5,0 2,-1 0,1 1,-1-1,1-1,-1 1,0 0,0-1,1 0,-1 0,-1 0,6-3,13-16,36-38,57-74,38-55,22-38,9-27,-4 7,-14 19,-23 26,-30 50,-34 53,-58 83,-19 15,-1-1,0 1,0 0,1 0,-1-1,0 1,1 0,-1 0,0 0,0 0,1 0,-1 0,0-1,1 1,-1 0,0 0,1 0,-1 0,0 0,1 0,-1 0,0 0,1 0,-1 1,0-1,1 0,-1 0,0 0,0 0,1 0,-1 0,0 1,1-1,-1 0,0 0,0 0,0 1,1-1,-2 4,0 1,1 0,-1-1,0 1,0 0,-1-1,1 1,-1-1,0 0,-3 6,-56 119,-49 72,-18 44,-20 37,1 13,6-8,24-25,26-56,24-54,60-130,-1 0,-5 27,15-36,9-18,4-12,-1-1,15-24,63-108,34-61,21-44,13-22,1-5,-3 10,-28 45,-28 43,-42 62,-49 96,-11 18,-27 61,-49 79,-30 62,-16 47,-21 32,5 9,-6-2,13-13,17-42,25-47,26-70,45-85,8-17,8-10,1 1,1 0,-1 0,1-1,-1 1,1 0,0 0,1-1,-1 1,0 0,1-1,0 1,1-5,44-124,27-55,27-48,23-33,16-19,2-6,-4-3,-12 20,-14 22,-16 35,-16 40,-17 41,-19 28,-11 32,-12 22,-24 58,4-2,0-1,0 1,0-1,0 1,0-1,0 1,0-1,0 0,0 1,-1-1,1 1,0-1,0 1,0-1,-1 1,1-1,0 1,-1-1,1 1,0-1,-1 1,1-1,-1 1,1 0,0-1,-1 1,1 0,-1-1,1 1,-1 0,1 0,-1-1,1 1,-1 0,0 0,1 0,-1 0,1 0,-1 0,1 0,-1 0,0 0,1 0,-1 0,0 0,-8 4,1-1,0 0,1 0,-1 1,-12 9,-92 55,-45 36,-52 36,-32 29,-22 11,0 10,8-3,36-16,44-34,42-27,45-45,69-57,19-8,0 0,-1 0,1 0,0 0,0 0,0 0,0 0,-1 0,1 0,0 1,0-1,0 0,-1 0,1 0,0 0,0 0,0-1,0 1,-1 0,1 0,0 0,0 0,0 0,-1 0,1 0,0 0,0 0,0 0,0 0,0-1,-1 1,1 0,0 0,0 0,0 0,0 0,0-1,0 1,0 0,0 0,-1 0,1 0,0-1,0 1,0 0,0 0,0 0,0-1,0 1,0 0,0 0,1-10,0 2,2 0,-1 1,1-1,0 1,7-12,74-142,54-82,43-52,36-53,11-4,-1 13,-17 38,-26 52,-41 65,-38 57,-33 45,-67 77,0 0,0 0,0 1,1 0,-1 0,7-3,-11 8,0-2,-1 1,1 0,-1 0,1 0,0 0,-1 0,1 0,-1 1,1-1,0 0,-1 0,1 0,-1 0,1 1,-1-1,1 0,-1 1,1-1,-1 0,1 1,-1-1,1 1,-1-1,0 0,1 1,-1-1,0 1,1-1,-1 1,0-1,0 1,1 0,-1-1,0 1,0-1,0 1,0-1,0 1,0 0,0-1,0 1,0-1,0 1,0 0,0 0,0 12,-1-1,0-1,-1 1,-3 12,-33 98,-25 50,-30 44,-31 45,-13 19,-14 10,-1-11,1-15,25-48,22-52,35-54,37-56,33-55,9-14,37-62,49-64,36-46,22-37,8-4,-11 12,-21 25,-29 36,-26 35,-32 38,-42 82,0-2,0 0,0 1,-1-1,1 0,0 0,-1 0,1 0,-1 0,1 0,-1 0,0 0,0 0,0 0,0 0,-1-3,-24 43,-30 61,-23 55,-32 57,-11 34,-16 33,-14 20,7-6,-3-9,14-40,20-43,29-53,38-51,29-56,49-78,32-63,40-62,32-62,18-33,12-26,-6 8,-12 16,-17 32,-33 51,-35 75,-44 79,-9 18,-10 11,0-1,-1 1,1-1,-1 0,0 0,0 0,-1 0,1 0,-3 5,-32 106,-37 64,-20 43,-13 24,-13 21,-1 3,-1-7,9-29,20-39,23-44,30-48,24-56,14-49,1 1,1 0,-1 0,0 0,0 0,0 0,0 0,0 0,0 0,0 0,0 0,0 0,0 0,0 0,0 0,0 0,0 0,0 0,0 0,1 0,-1 0,0 0,0 0,0 0,0 0,0 0,0 0,0 0,0 0,0 0,0 0,0 0,0 1,0-1,0 0,0 0,0 0,0 0,0 0,0 0,8-15,36-59,26-37,18-51,18-27,8-20,-2 0,-1 8,-7 10,-18 38,-17 25,-21 34,-47 87,2-1,-1 1,0 0,0-1,0 1,0-12,-6 21,3-3,0-1,1 1,-1 0,0 0,0 1,0-1,0 0,0 0,0 0,0 0,0 1,0-1,0 1,0-1,-1 1,1-1,0 1,0-1,0 1,-1 0,1 0,0 0,-1 0,1 0,0 0,0 0,-1 0,1 0,0 0,0 1,-1-1,-1 1,-13 6,1-1,0 1,0 0,-20 13,-112 72,-47 34,-17 14,-3-10,35-20,38-30,132-78,-2 3,0-1,-1 0,1 0,-1-1,-13 1,23-5,-1 1,1-1,0 1,0 0,0 0,0-1,0 0,0 1,1-1,-1 0,0 0,0 0,0 0,1 0,-1 0,0 0,1-1,-1 1,1 0,0-1,-1 0,1 1,0-1,0 0,0 1,0-1,-1-4,-2 0,2-2,1 0,-1 0,1 1,0-1,1 0,0 0,0 0,2-11,4-23,20-70,26-94,23-30,9-23,-5 16,-5 16,-8 27,-15 39,-16 52,-24 63,-20 50,-8 16,-48 64,-36 59,-21 43,-4 4,6-8,19-27,26-36,31-37,45-82,-2 1,1 0,-1 0,0 1,1-1,-1 0,1 1,-1-1,1 1,0-1,-1 1,1-1,0 0,0 1,0-1,0 1,0-1,0 1,1-1,-1 1,1-1,-1 0,1 3,4-10,-1 4,-1 0,1-1,-1 1,1-1,-1 0,0 0,0 0,0-1,3-3,76-97,38-51,40-45,16-18,7 1,10 9,-24 29,-18 29,-33 31,-30 38,-31 25,-24 29,-32 28,0-1,-1 0,0 0,1 0,-1-1,1 1,-1 0,0 0,1 0,-1 0,1 0,-1 0,1 0,-1 0,0 0,1 1,-1-1,1 0,-1 0,0 0,1 0,-1 0,0 1,1-1,-1 0,0 0,1 1,-1-1,0 0,1 1,-1-1,0 0,0 1,1-1,-1 0,0 1,0-1,0 0,0 1,1-1,-1 1,0-1,0 0,0 1,0-1,0 1,0 0,-12 53,-34 59,-19 52,-29 49,-18 36,-19 20,-8-6,2-9,10-23,24-43,33-53,64-123,0 2,0 0,-4 15,11-33,-1 4,0-1,0 0,0 0,0 0,-1 0,1 1,0-1,0 0,0 0,0 0,0 0,0 1,0-1,0 0,0 0,0 0,0 1,0-1,0 0,0 0,0 0,0 0,0 1,0-1,0 0,1 0,-1 0,0 0,0 1,0-1,0 0,0 0,0 0,0 0,1 0,-1 1,0-1,0 0,0 0,0 0,1 0,-1 0,0 0,0 0,0 0,0 0,1 0,-1 0,0 0,0 0,0 0,0 0,1 0,15-13,41-62,32-63,34-53,15-21,8-15,-3 17,-8 19,-29 40,-25 45,-32 38,-34 53,-37 53,-27 58,-29 40,-29 41,-16 23,-10 10,4-10,16-30,27-64,86-107,-2 3,1 0,-1 1,0-1,0 0,0-1,0 1,0 0,-1-1,1 1,-1-1,1 0,-1 0,1 0,-1 0,1 0,-1 0,0-1,-5 1,7-3,0 1,0 1,0-1,1 0,-1 0,0 0,0 0,1 0,-1 0,0 0,1 0,-1 0,1 0,0 0,-1 0,1 0,0 0,-1-2,-1-39,5 2,13-64,41-111,19-47,11-28,-5-5,-1 6,-7 33,-1 34,-6 44,-9 35,-31 46,-28 98,2-3,-1 1,0-1,1 0,-1 1,0-1,0 0,1 1,-1-1,-1 0,1 0,0 1,0-1,-1 0,1 1,-1-1,1 1,-1-1,0 0,1 1,-1-1,0 1,0 0,-2-2,3 3,-2 0,0 0,1 0,-1 0,0 0,0 0,1 1,-1-1,0 0,1 1,-1 0,0-1,1 1,-1 0,1 0,-1 0,1 0,0 0,-1 0,1 0,0 1,-2 1,-72 65,-25 52,-25 29,-17 17,-11 3,-7-9,12-24,17-25,26-33,104-79,-3 4,0 0,0-1,-1 0,1 0,-1 0,1 0,-1-1,0 0,0 0,-7 1,11-5,-1 2,1 0,0 0,0 0,0 0,0-1,0 1,0 0,0 0,0-1,0 1,0-1,1 1,-1 0,1-1,-1 1,1-1,-1 0,1 1,0-1,0 1,0-1,0 0,0 1,0-1,0 1,0-1,1 1,-1-1,1-1,1-20,2 0,14-43,49-99,25-44,22-26,13-3,2 10,-13 33,-15 39,-87 138,2-3,23-24,-22 36,-17 9,0 0,1 0,-1 0,0 0,1 0,-1 1,0-1,1 0,-1 0,0 0,1 0,-1 0,0 1,0-1,1 0,-1 0,0 1,0-1,1 0,-1 0,0 1,0-1,0 0,0 0,1 1,-1-1,0 0,0 1,0-1,0 0,0 1,0-1,0 0,0 1,0-1,0 0,0 1,0 0,1 9,-2 1,-1 0,1 0,-2 0,-5 16,-41 125,-38 60,-24 37,-21 11,-10 16,-14 1,5-15,13-35,27-46,31-48,33-53,35-52,32-55,46-58,31-55,43-53,30-37,29-24,14-10,-13 21,2 20,-33 32,-26 46,-34 40,-98 96,1-1,1 1,24-14,-35 24,-1-1,0-1,1 1,-1-1,0 1,1-1,-1 1,1 0,-1 0,1 0,-1 0,0 0,1 0,-1 0,1 0,-1 1,0-1,1 0,-1 1,0-1,1 1,-1 0,0-1,0 1,1 0,-1 0,0 0,0 0,0 0,0 0,1 2,3 1,-3 0,1 1,-1 0,0 0,0 1,-1-1,1 0,-1 1,0-1,0 10,-4 9,1-1,-1 0,-8 31,-39 122,-26 29,-7 23,-21 7,4-15,12-31,22-44,25-44,42-101,-2 1,0 1,1 0,-1 0,0 0,1 0,0 0,-1 0,1 0,0 0,0 0,0 1,0-1,0 0,1 0,-1 0,0 0,1 0,1 2,0-7,0 2,1-1,-1 1,1 0,-1-1,0 1,0-1,0 0,0 1,0-1,0 0,0 0,-1-1,1 1,1-4,62-101,38-67,19-43,19-27,1-6,-9 12,-13 30,-9 24,-26 38,-30 43,-44 74,-45 64,-44 52,-44 45,-22 30,-15 19,-7-5,8-18,21-32,30-36,101-87,-2 3,0-1,-1 0,1-1,-1 0,-12 4,23-14,-3 5,0 1,0 0,0 0,1-1,-1 1,0-1,1 1,-1-1,0 1,0-1,1 1,-1-1,1 1,-1-1,1 0,-1 0,1 1,-1-1,1 0,-1 0,1 1,0-1,-1-1,-1-36,1 10,4-3,9-38,37-125,25-48,23-28,6 3,1 13,-14 33,-17 46,-11 35,-23 51,-32 63,-33 76,-41 57,-28 58,-33 45,-14 31,-17 9,-6 15,-24 16,4-19,14-28,37-51,33-49,41-59,44-69,16-6,-1-1,1 1,0 0,-1 0,1 0,0-1,-1 1,1 0,0 0,0-1,-1 1,1 0,0 0,0-1,-1 1,1 0,0-1,0 1,0-1,0 1,-1 0,1-1,0 1,0 0,0-1,0 1,0-1,0 1,0 0,0-1,0 1,0-1,6-18,-2 2,2 1,9-24,66-147,63-113,33-63,46-74,15-25,1 4,-8 21,-17 46,-12 42,-15 45,-17 43,-35 60,-32 51,-36 63,-64 84,-2 0,2 1,-1-1,0 1,0 0,1 0,0-1,-1 1,1 1,0-1,5-2,-5 13,-9 15,-37 75,-33 54,-33 58,-23 39,-6 27,-15 22,-15 13,16-14,11-29,23-31,32-51,18-44,24-44,17-43,25-45,20-42,20-43,23-39,18-27,23-27,5-10,-10 18,-17 24,-22 32,-20 53,-37 51,-1-2,1 1,-1 0,0-1,1 1,-1 0,0-1,1 1,-1 0,1 0,-1-1,0 1,1 0,-1 0,1 0,-1-1,1 1,-1 0,1 0,-1 0,1 0,-1 0,1 0,-1 0,1 0,-1 0,1 0,-1 0,1 1,-1-1,0 0,1 0,-1 0,1 0,-1 1,1-1,-1 0,0 1,1-1,-1 0,0 1,1-1,-1 0,0 1,1-1,-1 1,0-1,0 0,1 1,-1-1,0 1,0-1,0 1,0 0,0 13,0-2,-1 0,0 0,-3 18,-32 120,-25 59,-21 37,-19 13,1-1,12-23,20-49,17-43,17-58,26-50,25-55,19-61,22-39,19-39,3-16,4-12,-5 6,-1 3,-11 28,-16 33,-22 40,-25 64,-41 67,-24 54,-22 35,-9 38,-8 30,-15 19,-3 1,-1-11,18-31,13-37,30-45,32-50,21-53,8-14,33-61,22-54,16-43,14-23,-6-7,-5 25,-18 29,-17 35,-22 36,-21 75,1-3,0 0,0 1,1-1,-1 0,0 1,0-1,0 0,0 1,0-1,0 0,0 0,0 1,0-1,0 0,0 1,0-1,-1 0,1 1,0-1,0 0,-1 1,1-1,-1 1,1-1,0 0,-1 1,1-1,-1 1,1-1,-1 1,1-1,-1 1,0 0,1-1,-1 1,0 0,1-1,-1 1,0 0,0 0,-5 4,1-1,0-1,0 2,1-1,-1 0,1 1,-1 0,-5 7,-85 100,-47 60,-34 40,-33 27,-20 12,-2-5,-5-13,10-23,25-35,27-37,35-42,113-78,-45 20,68-38,1 2,-1 0,1 0,-1 0,1 0,-1-1,0 1,1-1,-1 0,0 0,0 0,1 0,-1 0,0-1,1 1,-1-1,0 0,1 0,-4-1,6-1,-1 1,0-1,0 1,0 0,0-1,0 1,1-1,-1 1,1-1,-1 1,1-1,0 1,0-1,0 1,1-1,-1 1,0-1,1 1,0-1,0 1,1-4,4-28,23-54,33-78,44-42,8-23,25-24,16-12,13-12,10 4,6-4,3 8,-3 14,-1 7,-11 19,-11 9,-15 33,-30 32,-32 40,-36 39,-48 76,1 0,1-1,-1 1,0 0,-1 0,1 0,0-1,-1 1,1 0,-1 0,0-1,0 1,0-1,0 1,0 0,0-3,1 5,-2 0,1 0,-1-1,1 1,-1 0,1-1,-1 1,1 0,-1-1,1 1,-1 0,1 0,-1 0,1 0,-1 0,0 0,1 0,-1-1,1 2,-1-1,1 0,-1 0,0 0,1 0,-1 0,1 0,-1 1,1-1,-1 0,1 0,-1 1,1-1,-1 0,1 1,-1-1,1 0,0 1,-1-1,1 1,-1-1,1 1,0 0,-41 51,-22 56,-28 59,-18 44,-10 42,-7 30,-15 17,-14 6,-1-3,2-25,-1-24,10-36,27-45,26-42,24-45,35-45,32-39,9-11,35-48,39-46,25-57,24-58,15-29,5-30,26-26,3-9,2 9,-20 24,-6 21,-20 40,-12 32,-26 46,-17 34,-31 37,-25 29,-26 41,1-1,0 0,0 0,-1 1,1-1,0 0,0 0,0 0,-1 0,1 0,0 0,0 0,0 0,0 0,-1 0,1 0,0 0,0 0,0 0,-1 0,1 0,0 0,0 0,0-1,0 1,0 0,-1 0,1 0,0 0,0 0,0 0,0 0,0-1,-1 1,1 0,0 0,0 0,0 0,0 0,0-1,0 1,0 0,0 0,0 0,0 0,0-1,0 1,0 0,0-1,-40 50,-31 40,-31 43,-24 45,-34 35,-17 27,9 17,12-5,10-17,13-25,10-21,19-36,17-33,19-37,21-26,23-35,24-24,0 2,-1 0,1 0,-1 0,1 0,0 0,0 0,-1 0,1 0,0 0,0 0,0 0,0 0,0 0,0 0,1 0,-1 0,0 0,0 0,1 0,-1 0,0 0,1 1,0-3,31-88,37-65,21-55,26-45,14-27,17-6,-1 10,-16 36,-30 49,-25 58,-68 117,1 1,9-31,-17 35,0 14,0 0,0-1,-1 1,1 0,0 0,-1 0,1-1,0 1,0 0,-1 0,1 0,0 0,-1 0,1 0,0 0,0 0,-1 0,1 0,0 0,-1 0,1 0,0 0,-1 0,1 0,0 0,0 0,-1 0,1 0,0 0,-1 1,1-1,0 0,0 0,-1 0,1 1,-9 6,0 0,1 1,-1 0,-9 13,-78 101,-26 84,-42 49,-45 55,-34 45,-16 32,-26 29,6-13,15-32,32-56,46-74,55-66,42-64,43-60,42-51,11-16,24-60,36-69,21-51,20-43,13-30,13-18,6-6,2 19,-6 10,-13 38,-13 30,-16 43,-42 62,-45 78,-11 17,-34 73,-38 79,-18 66,-28 65,-12 43,-6 19,-9 16,-14-8,12-24,14-47,27-63,32-63,74-144,-2 0,1 0,0 0,-3 21,5-14,3-23,0 0,0 1,0-1,0 0,0 0,1 1,-1-1,0 0,0 1,0-1,0 0,0 0,1 1,-1-1,0 0,0 0,0 1,1-1,-1 0,0 0,0 0,1 0,-1 1,0-1,0 0,1 0,-1 0,0 0,1 0,-1 0,0 0,0 0,1 0,-1 0,0 0,1 0,-1 0,6-7,-1 1,1 1,-1-1,-1 0,1 0,-1-1,4-7,73-117,35-71,20-58,20-49,9-28,14-16,-15 20,-2 21,-10 34,-17 53,-27 48,-37 57,-39 51,-32 63,-11 16,-47 67,-44 73,-20 64,-25 65,-12 34,-1 26,3 7,12-21,21-43,17-54,29-63,31-57,27-69,32-70,21-66,20-40,13-36,9-34,0-9,3 4,-10 20,-6 24,-10 43,-13 34,-19 35,-21 55,1 0,1 0,-1 0,0 0,0 0,0 1,0-1,1 0,-1 0,0 0,0 0,-1 0,1 0,0 0,0 0,0 1,-1-1,1 0,0 0,-1 0,1 1,-1-1,1 0,-1 0,1 1,-1-1,-1-1,2 3,-2-1,1 1,-1-1,1 0,-1 1,1-1,0 0,-1 1,1 0,0-1,-1 1,1 0,0 0,0 0,0 0,-1 0,1 0,-1 1,-49 67,-20 52,-22 52,-6 41,-11 38,-14 14,-7 0,1-26,25-49,23-49,73-130,-1 2,-1 0,-16 16,26-29,1 0,-1 0,1-1,-1 1,1 0,-1-1,0 1,0 0,1-1,-1 1,0-1,0 1,1-1,-1 0,0 1,0-1,0 0,0 1,0-1,1 0,-1 0,0 0,0 0,0 0,0 0,0 0,0 0,0 0,0-1,1 1,-1 0,0 0,0-1,0 1,0 0,1-1,-1 1,0-1,0 0,1 1,-2-2,1 1,0-2,-1-1,1 1,0-1,1 1,-1-1,0 0,1 1,0-1,0 0,0 1,0-1,1-3,15-92,12-33,11-10,3-17,-6 17,-9 18,-3 23,-12 29,-14 67,2 2,0-1,0 0,-1 0,1 1,-1-1,0 0,0 1,0-1,-3-5,5 7,-2 1,0 0,1 0,-1-1,0 1,0 0,0 0,0 0,0 0,0 0,0 0,0 0,0 0,-1 0,1 0,0 1,-1-1,1 1,-2-1,2 0,0 1,-1 0,0 0,1 0,-1 0,0 0,0 0,1 0,-1 0,0 1,1-1,-1 1,0-1,1 1,-4 2,-37 16,-13 21,6 4,4 12,6 2,5 2,19-37,35-56,50-66,36-60,35-38,33-43,6-11,3-7,-9 16,-21 20,-27 26,-25 44,-31 41,-26 45,-35 58,-6 12,-31 70,-30 77,-57 71,-27 56,-20 34,-35 44,1-2,18-21,24-41,40-67,38-64,36-60,40-100,-1 1,0-1,0 0,1 1,-1-1,1 1,0-1,-1 1,1-1,0 1,0 0,0-1,0 1,0-1,0 1,0 0,0-1,1 1,-1-1,1 1,-1-1,1 1,1 2,5-14,-1 5,-1 0,0 0,0-1,0 1,0-1,5-10,104-158,64-127,72-128,59-85,48-94,-1-37,-26 47,-15 34,-31 83,-40 93,-38 83,-42 77,-43 73,-32 57,-33 40,-14 26,-18 13,-5 11,-19 9,0-1,0 0,1 0,-1 0,0 0,0 0,1 0,-1 0,0 1,1-1,-1 0,0 0,0 0,1 0,-1 1,0-1,0 0,0 0,1 0,-1 1,0-1,0 0,0 0,0 1,0-1,1 0,-1 0,0 1,0-1,0 0,0 1,0-1,0 0,0 0,0 1,0-1,0 1,-15 42,-36 41,-29 41,-34 29,-28 37,-26 28,-21 17,-18 10,6-3,18-15,31-34,32-35,37-51,47-72,35-42,12-17,49-88,49-61,26-32,26-31,3-2,-6 10,-17 16,-23 39,-28 41,-18 32,-67 94,1-2,0 0,1 0,12-9,-20 18,1-2,1-1,-1 1,0 0,0 0,1 0,-1 0,0 0,0 0,1 0,-1 0,0 0,0 0,1 0,-1 0,0 0,0 0,1 0,-1 0,0 0,0 0,1 0,-1 0,0 0,0 0,1 0,-1 0,0 1,0-1,0 0,1 0,-1 0,0 0,0 1,0-1,1 0,-1 0,0 0,0 1,1 17,-18 67,-30 63,-19 45,-22 46,-33 39,-25 31,-19 10,-9-3,9-25,18-34,30-54,29-54,36-53,34-53,25-42,8-15,49-66,47-74,34-57,24-53,41-65,-1-23,7 2,-26 18,-12 40,-22 30,-34 62,-25 50,-86 136,2-3,28-28,-25 34,-16 11,1 0,-1 0,0 0,0 0,1 0,-1 0,0 1,1-1,-1 0,0 0,1 0,-1 0,0 0,0 0,1 1,-1-1,0 0,0 0,1 0,-1 1,0-1,0 0,0 0,1 1,-1-1,0 0,0 0,0 1,0-1,0 0,0 0,1 1,-1-1,0 0,0 1,0-1,0 0,0 1,0 7,0 1,-1 0,0-1,-1 0,0 1,-4 11,-46 131,-37 49,-25 45,-26 33,-10 17,-13 5,-9-5,25-43,28-61,35-57,42-52,30-49,44-70,51-86,45-93,22-79,35-77,44-48,8 0,5 24,-20 49,-38 59,-29 67,-45 65,-49 80,-48 67,-12 19,-27 66,-28 59,-29 63,-26 44,-17 21,-14 22,-5-10,-6-2,12-36,24-41,26-55,29-44,34-56,26-43,0 2,0 0,0 0,0 0,0 0,0 0,0 0,0 0,0 0,0 0,0 0,0-1,0 1,-1 0,1 0,0 0,0 0,0 0,0 0,0 0,0 0,0 0,0 0,0 0,0 0,0 0,0 0,0 0,0 0,0 0,0 0,0 0,0-1,0 1,0 0,-1 0,1 0,0 0,0 0,0 0,0 0,0 0,0 0,0 0,0 0,0 0,0 0,0 0,5-17,27-55,26-61,16-30,9-22,4-10,1 17,-6 13,-8 33,-17 32,-18 39,-38 62,-1-2,1 0,-1 0,1 1,0-1,-1 0,1 0,0 1,-1-1,1 0,0 1,0-1,-1 1,1-1,0 1,0-1,0 1,0-1,0 1,0 0,0 0,0-1,0 1,0 0,0 0,0 0,2 0,-3 5,1-2,0 0,-1 0,1 0,-1 0,1 0,-1 0,0 0,0 1,-1-1,1 0,-1 4,-22 94,-20 46,-22 34,-12 33,-23 23,-3 6,5-16,4-28,21-45,27-57,34-73,16-69,15-48,13-38,10-43,-5-2,-1 6,-8 13,-3 32,-8 30,-5 27,-14 66,2-1,0 0,0 1,0-1,0 0,-1 1,1-1,-1 0,0 1,0-1,0 1,-1-4,-4 8,3-2,1 0,-1 0,0 0,1 0,-1 0,1 0,-1 1,1-1,-1 1,1 0,0 0,-1 0,1 0,0 0,0 0,-3 3,-12 5,-2 3,-20 17,-77 60,-43 46,-40 22,-19 25,-21 15,18-5,19-21,43-30,41-40,102-90,0 0,-29 17,46-31,-2 4,0-1,0 0,1 1,-1-1,0 0,0 0,0 0,1 0,-1 1,0-1,0 0,0 0,0-1,1 1,-1 0,0 0,0 0,0 0,1-1,-1 1,0 0,0-1,1 1,-1-1,0 1,0-1,1 1,-1-1,1 1,-1-1,1 0,-1 1,1-1,-1 0,1 1,-1-1,1 0,0 0,-1 1,1-1,0 0,0 0,0 0,-1 1,1-1,0 0,0-1,2-10,-1 1,1 0,1-1,0 2,0-1,6-14,57-146,42-56,24-35,22-24,16 8,0 8,-5 25,-13 37,-20 33,-27 39,-27 44,-42 34,-32 56,-10 11,-29 55,-28 50,-21 41,-14 41,-14 24,-20 12,-13 8,-14 8,-16-4,-3-11,5-24,9-34,36-37,58-48,52-77,18-13,0 0,0 0,0 0,0 0,0 0,0 0,0 0,0 0,0 0,0 0,0 0,0-1,0 1,0 0,0 0,0 0,-1 0,1 0,0 0,0 0,0 0,0 0,0 0,0 0,0 0,0 0,0 0,0 0,-1 0,1 0,0 0,0 0,0 0,0 0,0 0,0 0,0 0,0 0,0 0,0 0,0 0,-1 0,1 0,0 0,0 0,33-70,52-99,79-117,48-88,52-68,32-54,-6 21,-22 43,-34 66,-40 71,-38 78,-48 70,-39 65,-51 71,-18 11,1-1,-1 1,0 0,0 0,1 0,-1 0,0 0,0 0,1 0,-1 0,0 0,0 0,1 0,-1 0,0 0,0 0,0 1,1-1,-1 0,0 0,0 0,1 0,-1 0,0 0,0 1,0-1,0 0,1 0,-1 0,0 1,0-1,0 0,0 0,0 0,1 1,-1-1,0 0,0 0,0 1,0-1,0 0,0 0,0 1,-1 7,0 0,0 0,-1 0,0-1,0 1,-6 11,-50 113,-37 59,-35 57,-46 58,-24 21,-27 24,3-14,4-24,25-40,30-48,39-64,36-51,28-46,59-61,1-1,0 0,0 0,0-1,-1 1,1-1,-1 1,1-1,-1 0,1 0,-1 0,-5 1,9-2,-1-1,-1 1,1 0,-1-1,1 1,-1-1,1 1,-1-1,1 1,0-1,-1 1,1-1,0 1,-1-1,1 1,0-1,0 0,0 1,-1-1,1 0,0 1,0-1,0 1,0-1,0 0,0 1,0-1,0 0,1 1,-1-1,0 1,0-1,0 0,1 1,-1-1,0 1,1-1,-1 1,1-2,20-70,33-64,39-65,28-76,26-44,15-28,16-4,-2 13,-1 35,-20 40,-26 58,-31 53,-20 49,-73 97,2 0,0 0,0 1,13-10,-22 19,2-2,0 0,0 0,0-1,1 1,-1 0,0 0,0 0,0 0,0 0,1 0,-1 0,0 0,0-1,0 1,1 0,-1 0,0 0,0 0,1 0,-1 0,0 0,0 0,0 0,1 0,-1 1,0-1,0 0,0 0,1 0,-1 0,0 0,0 0,0 0,0 0,1 1,-1-1,0 0,0 0,0 0,0 0,0 0,1 1,-1-1,0 0,-2 18,-41 78,-37 64,-39 65,-39 51,-27 42,-34 40,-11 30,-6-7,3-18,14-32,27-56,42-59,35-62,39-52,31-49,43-50,1-1,0-1,0 0,0 0,0 0,0 0,0 0,0 0,0 0,-1 0,1-1,0 1,-1 0,1-1,-3 1,14-25,13-44,26-55,15-34,26-40,12-24,9-9,2 12,-14 24,-24 32,-23 50,-53 111,3-3,0-1,0 1,-1 0,0-1,0 1,0-1,0 1,-1-6,-1 13,-1-2,0 1,1-1,-1 0,1 1,-1-1,1 1,-1 0,1-1,0 1,0 0,0 0,0 0,0 0,-1 3,-52 98,-39 73,-24 65,-20 53,-19 35,-8 30,-4 0,31-36,19-47,23-57,28-62,36-56,28-97,2 0,0-1,0 1,0 0,1 0,-1 0,1 0,0 0,1 6,9-12,8-15,38-70,33-52,43-61,21-46,30-37,43-49,12-21,27-21,-8 12,-6 14,-27 38,-27 49,-44 59,-42 59,-96 119,25-42,-30 46,-10 19,0 1,0 0,0 0,1 0,-1 0,0-1,0 1,0 0,0 0,0 0,0 0,0-1,0 1,0 0,0 0,0 0,0 0,0-1,0 1,0 0,0 0,0 0,0 0,0-1,0 1,0 0,0 0,-1 0,1 0,0-1,0 1,0 0,0 0,0 0,0 0,0 0,-1 0,1 0,0-1,0 1,0 0,0 0,0 0,-1 0,1 0,0 0,0 0,0 0,0 0,-1 0,-35 49,-34 68,-22 64,-25 60,-17 30,3 1,12-23,18-40,32-67,69-138,-3 4,0-1,0 0,1 1,-1 0,0 13,23-64,56-112,38-104,43-114,22-47,10-26,-1-4,-10 28,-12 39,-17 38,-10 49,-7 41,-24 58,-28 45,-28 62,-37 67,-44 69,-38 66,-40 48,-53 76,-40 42,-28 47,-31 34,-23 33,24-22,16-37,57-73,49-73,60-90,56-82,19-15,1 0,0 0,0 0,-1 0,1 0,0 0,0 0,-1 0,1 0,0 0,0 0,-1-1,1 1,0 0,0 0,-1 0,1 0,0 0,0 0,0-1,-1 1,1 0,0 0,0 0,0 0,0-1,0 1,-1 0,1 0,0-1,0 1,0 0,0 0,0 0,0-1,0 1,0 0,0 0,0-1,0 1,0 0,0 0,0-1,0 1,0 0,0 0,0-1,0 1,0 0,5-18,0 2,1 0,11-25,54-130,20-54,25-41,2 3,-3 5,-8 28,-19 38,-24 47,-22 43,-23 50,-19 55,-5 13,-56 94,-38 76,-30 56,-32 37,-22 21,-6-2,6-26,32-55,35-52,47-55,68-111,-1 3,1 0,-1 0,1 0,-1 1,1-1,0 1,0-1,0 1,0-1,0 1,0 4,31-67,46-97,57-130,26-93,28-64,10-49,-17 13,-11 38,-30 70,-33 88,-39 91,-64 180,1 0,-1-1,0 1,-1-1,0-19,-1 33,-1 0,0-1,0 1,0-1,0 1,0 0,0-1,0 1,0-1,0 1,0-1,-1 1,1-1,0 1,0 0,0-1,-1 1,1-1,0 1,0 0,-1-1,1 1,0 0,-1-1,1 1,0 0,-1 0,1-1,-1 1,1 0,0 0,-1-1,0 1,-18 12,1 8,1 1,-21 32,-75 120,-38 80,-34 67,-19 34,-7 18,11-12,20-35,28-50,57-79,90-188,-2 6,1 0,-7 31,10-42,6-7,13-25,58-106,44-88,34-79,28-36,7-19,7 3,-5 33,-22 41,-19 52,-33 60,-29 52,-46 62,-38 56,-2-2,0-1,0 1,0 0,0 0,1 0,-1 0,0-1,0 1,0 0,0 0,1 0,-1 0,0 0,0 0,0 0,1-1,-1 1,0 0,0 0,1 0,-1 0,0 0,0 0,0 0,1 0,-1 0,0 0,0 0,1 1,-1-1,0 0,0 0,0 0,1 0,-1 0,0 0,0 0,0 0,1 1,-1-1,0 0,0 17,-17 63,-25 64,-23 45,-18 36,-12 21,-9 2,12-29,9-29,20-47,26-45,37-96,-1 1,0 0,0 0,0 0,1 0,-1 1,1-1,0 0,0 0,0 0,0 0,1 5,8-5,7-13,49-71,28-63,26-57,26-44,12-29,8-7,-7 18,-18 24,-27 47,-22 44,-35 54,-34 61,-33 68,-34 72,-27 62,-23 51,-18 43,-7 14,-7-3,7-21,19-41,27-47,29-51,44-106,-1-2,1 0,-1 1,1 0,0-1,1 1,0 0,1 9,-2-16,1 0,0 1,0 0,1 0,-1-1,0 1,0 0,1 0,-1-1,0 1,1 0,-1-1,1 1,-1 0,1-1,-1 1,1-1,-1 1,1-1,-1 1,1-1,0 1,-1-1,1 1,0-1,0 0,-1 0,1 1,0-1,0 0,-1 0,1 0,0 0,0 0,-1 0,1 0,0 0,0 0,0 0,-1 0,1 0,1-1,6-8,0 3,0 0,-1-1,0 0,0 0,8-12,68-111,27-62,15-42,15-26,4-5,-4 11,-12 28,-14 27,-29 46,-21 42,-33 57,-28 53,-9 16,-27 70,-27 55,-37 56,-15 36,-25 41,-18 14,-4 6,2-18,19-38,34-49,27-57,39-49,38-79,-1-2,0 1,1-1,-1 1,1-1,-1 1,1-1,0 1,-1-1,1 1,0-1,0 1,0-1,0 1,1-1,-1 1,0-1,0 1,1-1,-1 1,1-1,0 1,0 1,3-9,-1 5,1-1,-1 1,0-1,0 0,0 0,0-1,0 1,-1 0,1-1,-1 0,4-4,76-89,33-77,23-53,26-39,9-19,4-1,-12 21,-20 38,-25 43,-40 80,-55 86,-24 17,-1 0,0 0,1-1,-1 1,1 0,-1 0,1 0,-1 0,1 0,-1 0,1 0,-1 0,1 0,-1 0,1 0,-1 0,1 0,-1 0,0 0,1 0,-1 1,1-1,-1 0,1 0,-1 1,0-1,1 0,-1 1,1-1,-1 0,0 1,0-1,1 1,0 5,0 0,-1 1,0-1,1 0,-2 0,1 1,-1-1,0 0,0 0,-4 10,-29 138,-40 62,-36 54,-25 43,-12 9,-15 4,16-32,16-40,32-55,36-57,56-127,1 0,0 1,-3 24,6-19,10-14,-4-9,0 1,-1-1,0 0,1 0,-1-1,0 1,0 0,0-1,0 0,-1 0,4-4,72-96,20-44,23-41,7-12,5-2,-13 23,-21 26,-85 139,1-6,27-26,-40 48,-2-3,1 0,0 0,0 0,0 0,0 0,1 1,-1-1,0 0,0 1,0-1,0 1,1-1,-1 1,0 0,1-1,-1 1,0 0,0 0,1 0,-1 0,0 0,1 0,-1 0,0 1,1-1,-1 0,0 1,0-1,1 1,-1-1,0 1,0 0,0-1,0 1,0 0,2 1,-4 7,3-2,-1 0,0 0,0 0,-1 0,0 1,0-1,0 0,-1 0,-3 11,-38 176,-42 82,-22 57,-34 40,6 3,7-15,22-60,24-73,31-69,49-152,-1 1,0 0,1 0,0 0,0 1,1-1,1 16,-1-26,0 2,0 1,1-1,-1 0,0 1,0-1,0 0,1 1,-1-1,0 0,0 1,1-1,-1 0,0 0,1 1,-1-1,0 0,1 0,-1 0,0 1,1-1,-1 0,0 0,1 0,-1 0,0 0,1 0,-1 0,1 0,-1 0,0 0,1 0,-1 0,1 0,-1 0,0 0,1 0,-1-1,24-16,-11-3,2 0,21-40,60-116,32-62,12-38,13-17,-4-5,3 9,-10 12,-20 33,-15 34,-29 45,-25 45,-22 58,-28 61,-6 17,-35 77,-39 67,-38 62,-40 66,-1 22,-8 13,20-15,22-38,34-61,36-74,35-88,39-92,44-87,29-58,29-60,18-32,18-20,-3-2,-9 25,-27 42,-27 45,-25 59,-30 48,-38 79,1 3,-1-1,0 1,0-1,0 0,-1 1,1-1,-1 0,0-7,2 11,-2 0,0-1,0 1,0 0,0 0,0-1,0 1,0 0,-1-1,1 1,0 0,0 0,0-1,0 1,0 0,0 0,-1 0,1-1,0 1,0 0,0 0,0-1,-1 1,1 0,0 0,0 0,-1 0,1 0,0-1,0 1,-1 0,1 0,0 0,0 0,-1 0,1 0,0 0,-1 0,1 0,0 0,0 0,-1 0,1 0,0 0,0 0,-1 0,1 0,0 1,-1-1,1 0,0 0,0 0,0 0,-1 0,1 1,0-1,0 0,0 0,-1 0,1 1,0-1,0 0,0 0,0 1,-1-1,-33 57,-24 57,-18 50,-26 57,-10 37,-16 41,-12 36,-8 11,-2 4,12-25,20-44,26-61,33-68,53-132,0-1,-6 32,16-37,-4-13,1-1,-1 0,1 0,-1 0,1 0,-1 0,1 1,-1-1,1 0,-1 0,0 0,1 0,-1 0,1-1,-1 1,1 0,-1 0,1 0,-1 0,1 0,-1-1,0 1,1 0,-1 0,1-1,-1 1,1-1,7-6,0 0,0-1,-1-1,12-16,69-98,23-40,6-26,3-2,-7 3,-24 33,-24 35,-35 59,-30 63,-10 16,-34 86,-24 72,-24 61,-28 39,-13 22,-13-1,7-19,23-34,19-61,29-63,68-121,-1 4,0 0,-1 0,1-1,-1 1,0-1,0 1,0-1,0 0,-1 0,1 0,0 0,-5 2,7-10,0 1,0 0,0 0,0 0,1 0,0 0,0 0,0 0,3-8,50-135,34-72,45-79,12-46,13-55,0-10,2 7,-10 23,-2 30,-10 40,-20 46,-14 44,-23 52,-23 49,-23 39,-20 34,-16 46,1 0,0-1,0 1,0-1,0 1,0 0,0-1,0 1,0-1,0 1,0-1,0 1,-1 0,1-1,0 1,0 0,0-1,0 1,-1-1,1 1,0 0,0 0,-1-1,1 1,0 0,-1-1,1 1,0 0,-1 0,1-1,0 1,-1 0,1 0,0 0,-1 0,1 0,-1 0,1-1,0 1,-1 0,1 0,-1 0,1 0,-1 0,1 0,0 1,-1-1,1 0,-1 0,-7 5,1-2,0 1,1 0,-1 1,-6 5,-69 68,-31 55,-38 49,-21 48,-15 22,4 6,20-31,32-42,38-48,45-47,43-68,5-22,0 1,0-1,0 0,0 1,0-1,0 0,0 1,0-1,0 0,0 1,0-1,0 0,0 1,0-1,0 0,1 0,-1 1,0-1,0 0,0 1,1-1,-1 0,0 0,0 0,1 1,-1-1,0 0,0 0,1 0,-1 1,0-1,1 0,-1 0,1 0,2-8,2 3,0 0,-1 0,1-1,-1 1,5-11,48-118,25-71,20-86,4-44,10-43,1-6,-17 16,-3 40,-23 62,-21 71,-50 176,0-2,0 0,1-34,-7 27,3 28,0-1,0 1,-1-1,1 1,0 0,0-1,0 1,-1-1,1 1,0 0,-1-1,1 1,0 0,-1 0,1-1,0 1,-1 0,1 0,-1-1,1 1,-1 0,1 0,0 0,-1 0,1-1,-1 1,1 0,-1 0,1 0,-1 0,0 0,-1 2,-2 0,1 0,-1 0,1 1,0-1,0 1,0 0,1 0,-1 0,1 0,-1 0,1 1,-2 4,-67 101,-18 55,-24 34,-1 26,-4 9,8-3,17-25,20-43,22-41,20-38,19-38,12-44,0-1,0 0,0 0,0 1,0-1,0 0,0 1,0-1,0 0,0 0,0 1,0-1,0 0,0 1,0-1,0 0,0 1,0-1,0 0,0 0,0 1,0-1,0 0,1 0,-1 1,0-1,0 0,0 0,1 1,-1-1,0 0,0 0,0 0,1 0,-1 1,0-1,1 0,-1 0,0 0,0 0,1 0,-1 0,0 0,0 0,1 0,-1 0,0 0,1 0,-1 0,0 0,1 0,-1 0,0 0,0 0,1 0,-1 0,0 0,1-1,26-27,7-31,20-34,5-26,9-15,-6-8,10-2,-9 11,3 8,-14 19,-8 21,-23 32,-22 51,-5 9,-21 38,-20 48,-15 43,-6 13,0 7,7-12,25-52,36-95,0 5,-1-1,1 0,0 1,-1-1,1 1,-1-1,1 0,-1 1,0-1,0 0,0 0,1 0,-1 0,0 0,0 0,0 0,-1 0,-1 2,5-60,18-68,9-43,10-37,1-22,4-3,-1 16,11 4,-2 30,-3 29,4 26,-10 27,-5 25,-21 25,-15 30,-18 37,-15 47,-21 36,-24 44,-16 31,-21 27,-11 8,2-15,7-26,20-38,84-120,-3 5,-20 17,33-39,0 4,0 1,1-1,-1 0,0 1,0-1,1 0,-1 0,0 1,0-1,0 0,1 0,-1 0,0 0,0 0,0 0,0-1,1 1,-1 0,0 0,0 0,1-1,-1 1,0 0,0-1,1 1,-1-1,0 1,1-1,-1 1,0-1,1 1,-1-1,1 0,-1 1,1-1,0 0,-1 0,1 1,-1-1,1 0,0 0,0 1,-1-1,1 0,0 0,0 0,0 1,0-1,0 0,0 0,0-1,-2-17,1 0,1 0,0 0,4-20,25-151,33-59,27-52,25-25,21-8,-3 3,-1 23,-2 22,-16 45,-16 53,-32 58,-28 60,-35 67,-9 17,-27 62,-25 52,-30 56,-36 54,-25 44,-20 32,-44 43,-14 17,-22 11,14-28,26-51,46-73,44-69,64-100,56-64,-1 0,1 0,0 0,0 0,0 0,0 0,0 1,0-1,-1 0,1 0,0 0,0 0,0 0,0 0,0 0,-1 0,1 0,0 0,0 0,0 0,0 0,-1 0,1 0,0 0,0 0,0 0,-1 0,1 0,0 0,0 0,0 0,0 0,0 0,-1 0,1 0,0 0,0 0,0 0,0 0,0-1,-1 1,1 0,0 0,0 0,0 0,0 0,0-1,0 1,0 0,0 0,-1 0,1 0,0-1,0 1,0 0,0 0,0 0,0 0,0-1,0 1,0 0,0 0,0 0,0 0,0-1,8-27,59-108,49-83,49-68,24-33,2-2,-7 22,-12 33,-34 57,-38 77,-97 131,1-2,-1 0,1 0,0 0,0 0,0 1,0 0,1 0,-1 0,1 0,0 1,10-4,-13 7,-1-1,0 0,0 0,1 0,-1 0,0 1,0-1,0 0,0 1,0-1,0 1,0-1,-1 1,1-1,0 1,0 0,0 0,0-1,-1 1,2 2,12 31,-14-18,1 2,-1 1,-1-1,-5 33,-34 135,-18 17,-10 1,3-27,12-39,15-52,19-54,16-36,4-14,20-45,10-21,0-2,-9 19,-18 45,-23 56,-21 57,-12 28,-1 10,2-9,12-31,10-42,31-49,5-13,37-68,33-54,36-51,29-36,28-20,8 0,-2 20,-12 29,-22 39,-25 41,-34 35,-29 37,-53 45,0-2,0-1,0 1,0 0,-1-1,1 1,0 0,0 0,0 0,0-1,-1 1,1 0,0 0,0 0,0 1,0-1,0 0,-1 0,1 0,0 1,0-1,0 0,-1 1,1-1,0 0,0 1,-1-1,1 1,0-1,-1 1,1 0,-1-1,1 1,0 0,-1-1,0 1,1 0,0 1,-1 3,1 0,-1 1,1-1,-1 0,0 1,-1-1,1 0,-1 1,-2 7,-6 21,-17 44,-37 86,-36 57,-15 42,-35 57,-13 31,-19 43,-7 5,6-18,25-37,29-61,59-84,67-196,0 4,0 0,0 1,0-1,1 1,0-1,1 1,0-1,0 1,2 14,-5-23,3 2,0-1,1 0,-1 1,0-1,0 0,0 1,0-1,0 0,0 1,1-1,-1 0,0 1,0-1,1 0,-1 0,0 0,0 1,1-1,-1 0,0 0,0 0,1 1,-1-1,0 0,1 0,-1 0,0 0,1 0,-1 0,0 0,1 0,-1 0,1 0,-1 0,0 0,1 0,-1 0,0 0,1 0,-1 0,0 0,1 0,-1-1,24-20,4-10,29-49,62-103,25-56,10-21,-3-8,-14 21,-16 34,-26 44,-28 61,-66 108,0-3,1 1,-1-1,1 1,0 0,0 0,0 0,0 0,0 0,0 0,0 0,1 1,-1-1,1 1,-1 0,4-2,-5 3,-1 0,0 1,1-1,-1 0,1 0,-1 1,0-1,1 0,-1 1,0-1,1 0,-1 1,0-1,1 1,-1-1,0 0,0 1,1-1,-1 1,0-1,0 1,0-1,0 1,0-1,0 1,0-1,0 1,0 29,-11 7,-17 48,-40 98,-34 61,-19 51,-28 31,-13 31,-11 10,-19 13,-4-19,13-32,24-39,34-70,33-56,32-65,27-51,22-39,7-13,0-43,8-37,2-48,0-44,-1-48,-1-32,-1-28,-2-30,-5-18,-2 10,-5 10,-20 31,-15 28,-15 42,45 175,0 1,-39-63,40 76,-1 1,-1 1,-1 0,-30-26,23 30,3 1,-1 1,0 1,-1 1,-26-8,3 3,1 4,-85-14,-183-3,-112 17,-100 12,-93 27,-54 18,4 33,21 32,25 23,52 2,73 4,21-1,-49-11,-31 3,-32 0,-88-10,-45 11,-51 7,-62 7,-36 2,-15 4,35 13,60 14,110-14,101-17,97-26,96-12,65-19,43-8,14-6,20-2,3 0,9 1,12-9,11 2,16-11,33-7,27-4,30-5,26-10,17-9,16-9,21-5,17-5,14-2,27-12,33-17,52-36,69-32,83-36,100-36,103-50,153-54,109-62,97-42,83-25,49-29,75 12,45 24,18 29,-1 17,-33 32,-54 20,-63 28,-73 21,-89 29,-91 32,-109 34,-91 40,-99 22,-66 20,-63 22,-60 19,-49 9,-50 10,-38 5,-26 4,-45 4,-2-2,1 0,-1 0,1 1,0-1,-1 1,1-1,-1 1,1 0,-1-1,1 1,-1 0,0 0,2 1,-3 4,0-3,0 0,1 0,-1 0,0 0,-1-1,1 1,0 0,-1 0,0 0,1-1,-3 5,-43 81,-38 41,-69 66,-66 79,-79 72,-77 83,-91 96,-63 53,-73 47,-9 28,-4-5,47-37,72-79,57-86,74-97,84-89,42-75,180-142,-69 35,95-58,0-4,-42 16,55-23,1-3,1-1,-34 6,37-7,2-2,0-1,0 0,-16-2,-31-5,56 5,0 0,0 0,0-1,0 1,0-1,0 0,-6-5,7 4,1 1,0 0,1 0,-1 0,0-1,0 1,1-1,0 1,-1-1,1 0,-1-3,1-4,1 2,-1 0,1 0,0 0,3-14,7-17,15-41,52-124,33-63,72-105,61-131,79-56,41-41,29-17,16 25,-20 47,-39 78,-51 90,-37 95,-60 85,-72 78,-74 67,-79 86,-43 69,-48 68,-60 95,-60 97,-36 68,-86 95,-41 47,-46 29,-30-5,-62-11,24-68,43-91,66-93,54-95,73-84,223-127,-108 32,129-47,0-4,-64 9,78-12,-1-4,1-1,-36-1,47 1,0-1,1-1,-1 0,1 0,0 0,0-1,-1 0,-7-4,10 5,2 0,-1 0,1 0,0-1,0 1,0-1,0 0,0 0,0 1,0-1,0 0,1-1,-1 1,1 0,-2-4,-1-4,2 3,0 0,0 0,1 0,0 0,1 0,0-10,2-10,1 1,8-30,34-101,29-46,18-57,38-55,24-51,13-27,6-1,-15 21,-19 49,-30 64,-32 72,-35 67,-42 116,1 2,0-1,0 0,0 1,-1-1,0 0,1 0,-1 1,-1-1,1 0,-1 1,1-1,-1 0,-2-5,-1 9,3-1,-1 1,0-1,0 0,0 1,0-1,0 1,0 0,0 0,0 0,0 0,0 0,-1 0,1 0,0 1,0-1,0 1,1-1,-1 1,0 0,0 0,0 0,0 0,1 0,-3 2,-23 15,2 0,-35 32,-100 112,-48 100,-52 96,-59 113,-64 81,-61 40,-49 8,-39-18,29-79,22-80,44-103,324-248,-166 77,198-108,-174 52,187-69,0-6,-82 9,91-14,-114-1,141-12,2-2,-1-1,1-1,-33-9,38 7,2-1,1-1,0-1,-40-24,40 24,1-5,1 0,-36-32,30 24,4-2,-32-40,-39-66,12-4,-5-14,6 9,-4 7,-4 9,-1 22,70 87,1-1,-1 1,-28-16,27 19,-1 1,0 1,-30-9,13 8,4 3,-42-3,-95-3,-62 11,-73 31,-83 3,-141 47,-118 49,-103 22,13 15,38-14,72-16,90-18,112-26,69-12,88-23,50-13,43-16,34-7,16 3,13 0,-8-4,8-4,1-5,13 2,8 1,6 4,15 4,8 2,1 2,9 1,7 1,12 11,33-34,-1-1,-1 1,1 0,0 0,0-1,1 1,-1 0,1 0,0 0,0 6,5 0,-2-2,0 0,0 0,1 0,0 0,9 12,9 6,41 43,57 32,30 13,31 3,-2 5,0-7,16-18,2-15,6-12,-7-10,-3-11,7-4,14-5,9-6,19-3,-5 2,-8-1,14 0,12-8,1-5,-6-8,3 17,-5-4,3-1,13-6,9-6,-2-4,0-3,-28-3,-24-2,-34 1,-33-2,-34 2,-33-1,-25 0,-23 6,-35-4,-1 0,0-1,0 1,1-1,-1 1,0 0,0-1,0 1,0 0,0 0,0 0,0 0,-1 0,1 0,0 0,1 2,-1-1,-1-1,1 1,-1 0,0 0,1 0,-1-1,0 1,0 0,0 0,0 0,0 0,-1 3,-4-1,2 1,0-1,0 1,-1-1,1 0,-8 6,-8 1,2 0,-26 12,-89 37,-70 20,-44 2,-17 3,-22-5,2 4,-26-11,4 4,-1-6,-13-9,9-5,-18-15,-1-12,5-12,-20-9,3-6,37-3,60 8,49 1,41-1,40-1,28-1,25-3,18-1,12-2,6 1,3-2,1 1,-11 0,-1-1,-7 1,-21 16,-9 5,-2 1,-10 8,-2 0,-1 1,-10-6,-4 0,0 3,-27 6,2 1,4-1,20-6,16-3,13-6,11-6,11-5,19-4,23-3,21-1,22-1,13 0,13 0,9 0,0 0,3 1,-3 0,1 0,1 0,-9 0,-4 0,-9 0,-8 0,-2 0,-5 0,-2 0,-4 0,-2 0,-1 0,-1 0,0 0,0 0,5 0,1 0,-1 0,0 0,4 0,4 0,10 0,14 0,15 0,16 0,19 0,18 0,2 0,-2 0,11 0,-6 0,11-11,-2-5,-1-11,-2-9,-9-2,-8 1,-1 1,-12 3,-3 2,1-3,4 1,5-5,0 2,8 2,9-4,24-19,33-15,37-34,69-81,70-77,87-128,65-115,37-109,11-118,15-76,15-98,-25-25,-22-15,-30-14,-64 3,-59 26,-68 104,-57 104,-69 132,-58 123,-54 125,-42 115,-30 91,-21 131,0 4,0 0,0 1,0-1,0 0,-1 0,0 0,1 0,-2 1,1-1,0 0,-1 1,1-1,-1 1,0 0,-3-4,1 3,2 2,-1 0,0 1,1 0,-1-1,0 1,0 0,0 0,0 1,0-1,0 1,0-1,0 1,0 0,0 0,0 0,0 1,0-1,0 1,-3 0,-7-2,-3 3,1 2,0 0,-18 6,-112 28,-48 1,-40-4,-29-9,-10-8,-16-8,4-26,20-20,25-13,32 2,38 3,38 10,26 5,35 4,20 6,22 1,13-5,11-13,5-23,13-18,6-19,16-10,9-16,-5 8,9 6,1 9,-2 23,-11 17,-9 16,-16 14,-13 13,-27 8,-30 6,-21 3,-16 2,-26 0,-21-1,-8 0,-18-1,-8 0,-23-16,21-17,128 18,-67-26,-26-22,16-5,12-9,19 1,9-7,23 4,14 0,18 11,13 10,10 11,7 9,8 1,13 3,16-3,-22 31,-1-1,-1 0,19-6,75-15,58 6,68 7,48 5,54 4,13 25,12 28,-25 28,-24 34,-34 19,-17 20,-34 6,-15-1,-18-8,-9-11,-25-10,-23-24,-15-28,-11-15,-11-10,-19-14,-10-12,-20-4,-16-2,-32-14,0-1,1-1,0 1,-1 0,1 0,0 0,-1 0,1 0,-1-1,1 1,-1 0,0 0,1 0,-1 0,0 1,0-1,0 0,1 0,-1 0,-1 2,0-2,0 1,1 0,-1 0,0 0,0 0,-1 0,1-1,0 1,-1 0,1-1,-1 1,-2 1,-47 24,-40 1,-24-5,-31-5,-21-7,-18-4,3-14,-15-30,-5-22,1-26,22-5,15-8,25 6,21 3,2-1,-5-2,-9-5,8 13,-14-2,-22 4,9 16,5 7,27 11,26 9,29 6,30 10,33 23,-1 0,0-1,0 1,-1 0,1-1,0 1,0-1,0 1,0 0,0-1,0 1,0-1,-1 1,1 0,0-1,0 1,0-1,1 1,-1 0,0-1,0 1,0-1,0 1,0 0,0-1,1 1,-1 0,0-1,0 1,0 0,1-1,-1 1,0 0,1-1,-1 1,0 0,1 0,-1-1,0 1,1 0,-1 0,0 0,1 0,-1-1,0 1,1 0,0 0,46-9,60 6,63 2,40 1,37 2,30 0,11 9,-8 17,-25 5,-32-2,-35 11,-48-8,-41-6,-32 2,-61-27,-1 0,0 0,0 0,-1 1,0 0,6 5,-7-6,-1-1,0 1,-1-1,1 1,-1-1,1 1,-1 0,0 0,0-1,1 5,-5-7,3 2,0 0,-1-1,1 1,-1 0,1-1,-1 1,0-1,0 1,0-1,0 0,0 1,0-1,0 0,0 0,0 1,0-1,-1 0,-1 1,-6 5,0-1,0-1,-20 9,-67 17,-56 0,-27-1,-23 4,-12-1,-1-6,15-6,6-8,34 0,24-4,45-2,44-3,50-3,12 0,75-1,107 0,83 0,73-1,63 1,13-1,-40 22,-70 22,-63 5,-64-3,-150-32,48 21,-74-28,-2 0,0 2,21 14,-32-20,0 0,-1 0,0 0,1 0,-1 0,0 0,-1 1,1-1,0 0,-1 1,1 0,-1-1,0 1,1 0,0 4,-1-4,-1-1,0 1,0-1,0 1,0-1,0 0,-1 1,1-1,-1 0,0 0,1 1,-1-1,0 0,0 0,-1 0,1 0,0 0,-2 2,-2 1,-1 0,1 0,-1 0,0 0,0-1,-1 0,-7 4,-84 40,-56 3,-53-4,-51-9,-33-5,-17-5,-33-7,11-7,-6-6,10-4,45-24,43-13,45-6,52 4,49 1,85 31,2 1,-1-1,1 0,0 0,0-1,0 0,-5-5,10 5,-1 3,0-1,1 0,-1 1,1-1,-1 0,1 1,0-1,-1 0,1 1,0-1,0 0,0 0,1 1,-1-1,0 0,1 1,-1-1,1 0,-1 1,1-1,0 1,1-3,5-4,-2 1,1 1,1-1,-1 1,1 0,13-8,81-56,67-7,70 1,39-14,41 11,27 0,18 17,-1 17,-11 16,-46 14,-23 8,-33 16,-36 10,-25 16,-28 5,-33-5,-27 4,-27-3,-21-8,-20-2,-32-24,1 0,0-1,0 1,0-1,-1 0,1 1,0-1,-1 1,1-1,-1 1,0 0,0-1,1 1,-1-1,0 1,-1 2,-1-2,1 1,0-1,0 0,-1 0,1 1,-1-1,1 0,-1 0,0 0,0-1,0 1,-3 2,-48 25,-34 10,-48 1,-11-2,-42 3,-10-7,3-9,33-8,36-7,112-11,0 0,0 0,0-1,-16-4,27 4,1 1,-1 0,1 0,-1 0,1 0,-1-1,1 1,0-1,-1 0,1 0,0 0,0 0,0 0,1 0,-1 0,0 0,1-1,-2-2,4 0,-2 1,1 0,0 0,-1 0,2 0,-1 0,0 0,1 0,0 0,0 0,0 1,0-1,1 0,2-5,5-4,0-1,0 1,1 0,19-19,4 2,52-39,95-49,40-5,36-5,6 13,8 14,-20 21,-22 19,-49 20,-42 17,-120 22,1 1,-1 1,22 1,-37-1,1 0,0 0,-1 1,1-1,-1 1,1 0,-1 0,1-1,-1 1,1 1,-1-1,0 0,1 1,-1-1,0 1,2 2,-3-4,-1 1,0 1,1-1,-1 0,1 0,-1 0,0 1,0-1,0 0,0 0,0 0,0 1,0-1,0 0,0 0,0 0,-1 1,1-1,-1 0,1 0,-1 0,1 0,-1 0,1 0,-1 0,0 0,0 0,-1 1,-4 12,-3-3,0 1,-13 11,-70 66,-47 15,-38 4,-63-8,-36-15,-43-13,-29-20,-33-18,-48-40,16-39,8-23,50-26,47-12,78 8,68 15,136 69,1-2,-24-21,42 33,1 0,0-1,1 0,0-1,0 1,-7-12,9 13,2 2,0 1,1-1,-1 0,0 0,1 0,-1 1,1-1,0 0,0 0,0 0,0 0,0 0,0 0,0 0,0 1,1-1,-1 0,1 0,1-3,5-5,-1 3,-1 1,1 0,0 0,0 0,0 0,11-5,67-54,38-8,47 0,42-2,34 15,51 15,27 15,10 13,-32 9,-52 6,-31 9,-36 11,-23 12,-120-20,47 20,9 11,-28-1,-60-34,-1-1,0 0,0 1,-1 0,7 9,16 30,-13-3,-8-3,-11-4,-9-3,-21 2,-32-1,-46 9,-53 0,-88 13,-85 4,-118 7,-89 4,-82-5,-43-4,-48-13,-101-14,-2-13,-12-10,-39-7,23-3,-12-35,62-22,115-17,106-10,131 7,109 9,112 17,80 17,62 13,41 6,40 13,2 1,0-1,1 1,-1 0,0-1,1 1,-1-1,0 1,1 0,-1-1,0 0,1 1,-1-1,1 1,-1-1,1 0,-1 1,1-1,0 0,-1 1,0-2,1 0,0 2,1-1,-1 0,0 0,1 0,-1 1,0-1,1 0,-1 1,1-1,-1 0,1 1,-1-1,1 0,-1 1,1-1,0 1,-1-1,1 1,0 0,1-1,43-33,46-8,83-18,120-21,149-19,148-3,120-5,83-12,56 20,-21 13,-61 23,-47 22,-63 18,-97 13,-47 8,-77 5,-20 17,-32 12,-35 16,-61 2,-31-2,-39 7,-53 0,-25 2,-29-6,-33-6,-23-11,-22-5,-11-9,-11-2,-14-15,2-1,0-1,-1 1,1 0,0 0,0 0,-1 0,1 0,0 0,-1-1,1 1,-1 0,1 0,-1-1,1 1,-1 0,0-1,1 1,-2 1,-24 27,-34 13,-46 13,-34 11,-88 2,-108 21,-113 13,-109 13,-64 15,-57-16,-1 4,54-27,53-24,54-24,70-18,53-15,55-13,262-6,-102-17,137 18,3-2,-75-30,78 30,2-6,-38-22,49 28,3-4,-32-23,43 30,1-2,0 1,1-1,-11-14,14 19,2-1,0 0,1 0,0-1,0 1,-5-12,7 11,0 2,1 0,-1-1,1 1,0 0,0 0,0-1,0 1,1 0,1-7,0-1,1 1,1 1,0-1,6-10,1 7,-1 0,1 0,17-16,65-53,48-9,53-6,61 1,48 7,36 15,28 20,9 19,-27 16,-48 10,-45 8,-62 4,-56 1,-47 6,-39 5,-49-14,-1 1,-1 0,1 0,-1-1,1 1,-1 0,0 0,1 0,-1 0,0 1,0-1,0 0,0 0,0 1,2 2,-3-1,1-2,-1 1,0 0,0 0,0 0,0 0,0-1,0 1,-1 0,1 0,-1-1,1 1,-1 0,1 0,-3 2,-4 2,2 0,-1 0,0-1,0 1,-10 6,-73 46,-52 11,-61 7,-58-1,-36 18,-75-15,-62 0,-15-18,5-17,46-16,39-12,69-14,66-22,185 17,-74-21,99 22,2-1,-1 0,1 0,0-2,1 1,-12-9,15 10,3 1,1 0,-1 0,1 0,0-1,0 0,0 0,0 0,0 0,1 0,0 0,-4-9,1 8,3-2,0 1,0 0,1-1,0 1,0-1,0 1,1-11,-2 5,2-1,1 0,3-19,12-53,18-24,16-2,18-9,14 10,7 13,1 19,0 17,-12 21,-15 15,-12 13,-16 13,-36 1,2-2,0 1,0-1,0 1,-1-1,1 1,0-1,-1 1,1 0,0 0,-1-1,1 1,-1 0,1 0,-1 0,0-1,1 1,-1 0,0 0,0 0,1 0,-1 0,0 0,0 0,0 1,-5 2,3 0,0 1,0-1,-1 0,0-1,0 1,0 0,-5 4,-68 49,12-33,-57 20,-182 32,-141 15,-174 19,-143-16,-115-18,-63-23,-69-4,43-15,123-12,168-14,185-7,169-9,138-8,171 15,6 1,-1-1,1 0,0 0,0 0,0-1,1 0,-1 0,0 0,1 0,-1-1,-8-6,7 7,5 1,1 0,-1-1,0 1,0 0,1 0,-1 0,1-1,-1 1,1 0,0-1,-1 1,1 0,0-1,0 1,0-1,0 1,0 0,0-1,1 1,-1-1,0 1,1 0,-1 0,1-1,-1 1,1 0,-1 0,1-1,0 1,0 0,0 0,1-2,4-11,2 3,1-1,0 1,18-16,73-70,31-22,51-8,44-7,28 9,16 15,3 28,-15 20,-29 23,-34 17,-27 13,-46 12,-110 0,-2-1,1 0,-1 1,0 0,0 1,15 8,-6-7,-4 3,0 0,15 12,42 37,-13 0,-4 2,-14-6,-13-7,-10-7,-9-6,-6 2,-3-2,-2 14,-1 4,-4 15,-6 2,-10 5,-9 13,2-2,10-15,22-67,-2 1,0 1,-1-1,1 1,1-1,-1 1,0-1,1 0,0 1,0-1,0 0,1 4,4-8,-3 3,-1-1,1 0,-1 0,1 0,0 0,-1 0,1 0,0-1,0 1,0-1,-1 0,1 0,0 0,0 0,0 0,4-2,16-7,-2 2,0-2,30-16,123-73,38-18,40-23,3 5,-6 13,-20 14,-47 26,-46 27,-42 26,-91 28,0-1,1 0,-1 1,0 0,0 0,0 0,1 0,-1 0,0 1,0-1,0 1,0 0,0 0,4 1,-6 3,1-3,-1 0,0 0,0 0,0 0,0 1,-1-1,1 0,0 0,-1 1,0-1,1 0,-1 1,0-1,0 1,-1-1,1 0,0 1,-1-1,0 4,-4 18,-1-2,-16 39,-53 84,-50 42,-21 17,-26 18,-18-11,-13-5,13-34,29-34,36-41,116-92,-2 3,0-2,0 1,-22 7,35-16,-3 3,1-1,-1 0,1 0,-1 0,1 0,-1 0,1 0,-1 0,1 0,-1 0,1 0,-1 0,1 0,-1 0,1 0,-1-1,1 1,0 0,-1 0,1 0,-1-1,1 1,-1 0,1-1,0 1,-1 0,1-1,-1 0,3-19,-1 2,5-1,15-33,38-94,29-38,25-30,0 3,-4 22,-6 23,-44 54,-46 82,-47 78,-56 61,-36 50,-40 38,-31 15,-17 4,-3-13,34-28,34-39,50-42,59-58,38-38,2 2,0 0,-1 0,1 0,0 0,0 0,0 0,0-1,-1 1,1 0,0 0,0 0,0 0,0 0,-1 0,1 0,0 0,0-1,0 1,0 0,0 0,0 0,-1 0,1 0,0-1,0 1,0 0,0 0,0 0,0-1,0 1,0 0,0 0,0 0,0 0,0-1,0 1,0 0,0 0,0 0,0-1,0 1,0 0,0 0,0 0,0 0,0-1,1 1,-1 0,0 0,8-25,41-82,36-67,25-58,6-43,4-13,-7 11,-13 35,-19 43,-24 52,-57 139,2-1,1 0,-1-1,-1 1,0-1,0 0,-1-11,-2 22,1-2,1 0,-1-1,1 1,-1 0,0 0,1 0,-1 0,0 0,0 1,0-1,0 0,0 0,0 0,0 1,0-1,0 0,0 1,0-1,0 1,0 0,0-1,-1 1,1 0,0 0,0-1,-1 1,1 0,0 0,0 0,0 1,-1-1,1 0,0 0,0 1,0-1,-1 0,1 1,0-1,-1 2,-9 0,-2 3,1 0,0 1,1 0,-19 14,-83 57,-23 36,-8 11,7 6,22-19,31-20,49-43,35-48,0 0,1 0,-1-1,0 1,0 0,1 0,-1 0,0 0,1 0,-1 0,0 0,1-1,-1 1,0 0,0 0,1 0,-1 0,0 0,1 0,-1 1,0-1,1 0,-1 0,0 0,0 0,1 0,-1 0,0 0,0 1,1-1,-1 0,0 0,0 0,1 0,-1 1,0-1,0 0,0 0,1 1,-1-1,0 0,0 0,0 1,0-1,0 0,0 1,1-1,-1 0,0 1,0-1,0 0,0 0,0 1,0-1,0 0,0 1,-1-1,1 0,0 1,0-1,0 0,0 1,76-27,51-38,51-28,45-21,22-4,16 14,-1 13,-14 25,-21 21,-21 18,-29 14,-20 8,-8 6,-9 2,1 0,8 11,-1 4,20 4,-1-2,-15-4,-1 6,-2 0,1 3,-13-5,-13 1,-5 5,-10 1,6-4,-6 0,4 5,5-6,10 2,-1-1,-7 0,12 6,-10-4,-7-6,-11 0,-8 0,-7 6,-10-4,2 2,9-5,12-5,11-5,20-3,23-4,20-2,27 0,18-1,2 0,8 5,18 22,31 6,7 15,36 7,9 13,11 2,11 5,-25-8,21 2,-6-5,-8-3,-16-8,-1-2,-3-7,0 6,10 11,-14-3,6 11,-28-6,-20 4,-33-7,-5-9,5-8,-21-12,2-9,-3-10,-8-6,0-4,-5-2,1-1,-4 0,-14 1,2-1,-2 1,-5 1,11 0,-5 0,28 0,11 0,10 0,1 0,-7-11,-6-5,-20-5,-10-4,-6-8,-15 0,4-1,1-9,-2 2,-9-5,13-7,-7 3,2-1,-2-1,-2-5,-4-5,-12 4,-8-5,-1 8,-15-4,3 2,4-5,0 6,1-4,5 1,-6 7,-1 1,4 7,4 5,-5 5,-12-2,-7 8,-2 2,2 7,-8-5,9 5,-3-2,0 0,-3 4,3-1,-7 3,-1 5,8-2,-11-3,-1 3,-2-4,0-2,11 3,13-8,0-2,19 3,-13 5,-15 0,-9 4,-11 4,-13-2,-21-3,-16 2,-5 2,-3 3,-4 2,-2 3,-3 1,-2 0,5 2,-1-1,4 6,5 0,10 10,3 5,-2-1,-6-4,-10 1,-12 2,-4-4,-1 2,-6 2,2 7,7 3,3-5,23 6,2 0,5 0,2-6,5-6,5 4,-6-5,-7-3,-8-4,-8 1,-6 2,2 5,8 7,-1-1,-1 6,3 6,-4 0,-3 0,8 3,-3-1,-7 2,-8 8,-15 4,-7 24,-11 22,-7 17,-17 22,-9 29,-9 14,-3 26,-9 9,-6 12,1 6,-10 5,-8-4,-7 7,-7 4,-4-3,-9 4,-1-2,-6-5,-5 3,-3-1,-4-11,4 5,-6-17,-1-4,-12-5,0-1,0 0,-8-6,2-8,-2-1,-1-13,-2-18,-12-13,-6-10,-6-11,-14 1,-9-10,-5-6,-5-4,10-13,-11 3,-6-16,-17 2,-16-4,-14-12,-18-6,-7 0,1-14,9-8,-4-13,5-9,-2-9,5-6,13-4,15-1,4-1,-1 0,-8 0,-14 6,-16 17,-23 5,-26 16,-39 18,-55 20,-31 9,-15 25,-4 16,-25 24,11 16,33 5,27 1,10-7,33-5,25-9,4 4,15-2,-23 1,13 0,16-9,20-1,41-11,32-8,38-14,19-7,18-15,25-8,12-5,18-14,18-16,28-12,18-14,15-9,-2-8,-6 5,-4 4,-8-2,-7 14,-7 2,-4-2,2-6,-2 4,-5-5,3-5,0 0,-16 1,-1-3,5-3,7-4,-1-3,3-2,-6-11,-10-8,76 9,-2 0,-27-14,24 10,-39-28,-28-15,-12-13,6 4,13 2,16 3,10 2,12 2,9-4,6 1,4 0,-3-9,6-5,-4-15,5-13,5-7,6-15,6-6,14-6,18-7,24-5,25-22,1 7,22-3,-9 8,-11-5,-4 17,4 6,-11 21,-14 24,-6 18,-7 18,-11 25,-10 20,-19 11,1 1,0 0,0 0,-1 0,1 0,0 0,0 0,0 1,0-1,0 0,0 0,0 0,0 0,-1 0,1 0,0 0,0 0,0 1,0-1,0 0,0 0,0 0,0 0,0 0,0 0,0 1,0-1,0 0,0 0,0 0,0 0,0 0,0 0,0 1,0-1,0 0,0 0,0 0,0 0,0 0,0 0,0 0,1 1,-1-1,0 0,0 0,0 0,0 0,0 0,0 0,0 0,0 0,1 0,-1 0,0 0,0 1,0-1,0 0,0 0,0 0,0 0,1 0,-1 0,0 0,0 0,0 0,1 0,-7 17,-14 2,-1 4,2-8,4-11,5-4</inkml:trace>
</inkml:ink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18DDF-7104-476F-B396-7F140B759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A334EF-899C-41FE-A14F-1D8F4A9422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0A7C0-10E2-46C5-B014-F20CF5248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7AAA8-1041-47F4-8538-79761A0C0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4AD26-AF8F-4DDA-AFD7-F7E982807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7791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E29DA-59B6-41ED-B8C3-AA7788F63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BE5797-3E24-4D2F-A0A0-9B1F681EE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11A6B-7B64-404B-99E1-B3F666CD0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AB8DB-189F-4250-8B1D-40F98E200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1F4E9-20AD-4FD4-8328-C5B24BF3C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0313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00DF5C-203E-4D80-9BDB-870BF22DA2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EC44F-0438-4548-B5A6-A0399DC25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4D6A2-7417-4C92-8E6D-ACB09D5D1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0F37A-2FED-40C6-BDFC-8AF5BB8BB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BC9CC-5AB5-4258-96FE-7B87F7AF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263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284B7-5AAA-4373-A75B-C4323295B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2F21A-E18A-4782-A79C-E10DB0F60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EF14-1166-428E-BD6C-4320EC6E1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FAC22-5F56-4E48-9B19-989770901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D211F-112A-45C2-9705-9DDCD480A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09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9BD7-085D-4143-B106-ACB405F28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F9019-6EF5-4AB0-8CBE-27B7BC87C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6D23-45EC-4198-92C7-B87239E39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5A9D6-4BD5-4644-AC45-C186722A0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BC8B6-4B58-4008-A654-37610EB95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05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00CE-FCF3-4E44-9FCE-6689ECDA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BFBCF-B199-41D5-9C4B-4AD9BEB4BB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3E5590-600A-4898-BB82-77ABE73EC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350B33-60E1-41C3-82F0-22EFEFB68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4AB79-45A8-48F1-B6C1-F57F141BA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4F1C2-5BD0-4EFF-B34A-37D026E57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284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7AA45-B0E5-40B5-82D9-3DE3DFAF1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68576-0F33-49E6-946E-55894876C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83A3F3-B23F-4A38-8B7A-BB0D95C0FF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DA19B6-5070-487D-8880-39A31F187B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499D14-3EB8-4540-9E68-69B160A70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24D2EB-228B-4BC6-84F0-0CE8C7D06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5D7C3B-A6F9-4430-942D-3691947A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FADC3-4716-4C76-84F2-2F7BB76DB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6236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C69C1-CCF9-4643-8C14-A2D483FBB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EC2ED7-90D8-4E94-A311-1EBDE79D6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C2E59-FF49-49EB-B3E4-38B78FDBD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005555-6A83-48DB-BEA7-52A367641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5506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196A9F-99A1-4F6E-BADC-5C28818E4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46C3CE-A7D0-4EDA-82AE-3788C4F3A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96A71-FA1D-472B-9303-681FECF73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378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CBB4F-A03A-4B3C-9D77-FE9408CD6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6C99B-1898-4644-A62C-7D1994319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F53B5-441D-4C61-B45E-EBD3D5825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F6EBD6-A9B2-4A28-AB4C-3B1C330C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CD1B20-3DC1-4DBA-9593-9181A7DB1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326EA-E698-4D4B-9ED2-3EEABC9E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280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D14DE-75FD-43A0-AD6F-55BD8ADF4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0428A6-4641-4D91-B519-55787EDB4E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C510D1-6CEC-4840-AB94-A330615A64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1B26B-DFBD-46E4-8F74-51160F461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B4F48-9D71-4E18-94BE-BD0453B5D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B35E2B-F5A4-4ECD-81E0-944516D5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15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8434ED-1807-4689-A5C9-D6676F70C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DDDE5-3ADF-4F61-BDAB-E205B63A86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DAD95-D32E-4650-8370-8EDD229754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7790C-3DA2-4866-A151-4239334EF6C5}" type="datetimeFigureOut">
              <a:rPr lang="en-GB" smtClean="0"/>
              <a:t>11/04/2021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9145D-0C3A-4F62-B0EB-07D226FD2A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6213F-FEF2-4738-BF11-58CD8CE034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798FD-B825-4BA0-B0EA-BF4B29BBD1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268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2108A7-535B-4BEC-BCAC-34E455197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5BDE605-0A78-4437-8881-B5EE0A017FE7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6" name="Picture 5" descr="Background pattern&#10;&#10;Description automatically generated">
              <a:extLst>
                <a:ext uri="{FF2B5EF4-FFF2-40B4-BE49-F238E27FC236}">
                  <a16:creationId xmlns:a16="http://schemas.microsoft.com/office/drawing/2014/main" id="{8E148BC7-5790-4CAD-B0CB-8B2E9D86E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Glass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DC00E53-75A1-474C-8690-B0FEA29CF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187" t="-342" r="1718" b="-342"/>
            <a:stretch/>
          </p:blipFill>
          <p:spPr>
            <a:xfrm>
              <a:off x="-1" y="1171575"/>
              <a:ext cx="12192001" cy="476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4455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8F12722-6D38-4D36-B27F-9B16DE6E1EF5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A866CA-31B3-4257-96D5-47012171B4CE}"/>
              </a:ext>
            </a:extLst>
          </p:cNvPr>
          <p:cNvSpPr/>
          <p:nvPr/>
        </p:nvSpPr>
        <p:spPr>
          <a:xfrm rot="10800000">
            <a:off x="-4" y="0"/>
            <a:ext cx="6095998" cy="6858000"/>
          </a:xfrm>
          <a:prstGeom prst="rect">
            <a:avLst/>
          </a:prstGeom>
          <a:blipFill dpi="0" rotWithShape="1">
            <a:blip r:embed="rId3"/>
            <a:srcRect/>
            <a:tile tx="0" ty="0" sx="25000" sy="25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651990-335F-410F-99F1-55CED0B937B4}"/>
              </a:ext>
            </a:extLst>
          </p:cNvPr>
          <p:cNvSpPr/>
          <p:nvPr/>
        </p:nvSpPr>
        <p:spPr>
          <a:xfrm>
            <a:off x="6041683" y="0"/>
            <a:ext cx="108628" cy="685800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accent4"/>
            </a:bgClr>
          </a:pattFill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08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7692F99-864C-40AC-86DF-98E1D1628EB9}"/>
                  </a:ext>
                </a:extLst>
              </p14:cNvPr>
              <p14:cNvContentPartPr/>
              <p14:nvPr/>
            </p14:nvContentPartPr>
            <p14:xfrm>
              <a:off x="83715" y="-617895"/>
              <a:ext cx="12804120" cy="76222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7692F99-864C-40AC-86DF-98E1D1628EB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075" y="-680895"/>
                <a:ext cx="12929760" cy="77479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9F2774AC-4E37-4C9E-83CA-472295F8CE95}"/>
              </a:ext>
            </a:extLst>
          </p:cNvPr>
          <p:cNvSpPr/>
          <p:nvPr/>
        </p:nvSpPr>
        <p:spPr>
          <a:xfrm>
            <a:off x="57150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627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797435-9C56-45FC-A7EA-58B27763A6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36" t="10188" r="2525" b="393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263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0C0D64F-AE32-492C-BF09-3460599FD55E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675096-76BB-472C-A885-721644FD51E0}"/>
              </a:ext>
            </a:extLst>
          </p:cNvPr>
          <p:cNvSpPr/>
          <p:nvPr/>
        </p:nvSpPr>
        <p:spPr>
          <a:xfrm rot="10800000">
            <a:off x="-4" y="0"/>
            <a:ext cx="6095998" cy="6858000"/>
          </a:xfrm>
          <a:prstGeom prst="rect">
            <a:avLst/>
          </a:prstGeom>
          <a:blipFill dpi="0" rotWithShape="1">
            <a:blip r:embed="rId3"/>
            <a:srcRect/>
            <a:tile tx="0" ty="0" sx="25000" sy="25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7FB698-A28E-443B-9548-99E3E44FAAFA}"/>
              </a:ext>
            </a:extLst>
          </p:cNvPr>
          <p:cNvSpPr/>
          <p:nvPr/>
        </p:nvSpPr>
        <p:spPr>
          <a:xfrm>
            <a:off x="6041683" y="0"/>
            <a:ext cx="108628" cy="685800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accent4"/>
            </a:bgClr>
          </a:pattFill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47676C-E47E-40DC-85E5-755DF08150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360" t="10188" r="20777" b="3937"/>
          <a:stretch/>
        </p:blipFill>
        <p:spPr>
          <a:xfrm>
            <a:off x="8624880" y="0"/>
            <a:ext cx="1038225" cy="68580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DCE62C-F146-4656-83FB-F53A2990BD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360" t="10188" r="20777" b="3937"/>
          <a:stretch/>
        </p:blipFill>
        <p:spPr>
          <a:xfrm>
            <a:off x="2528881" y="-1"/>
            <a:ext cx="1038225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97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127553-B409-409F-B14E-F2C2D5D260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6" b="3336"/>
          <a:stretch/>
        </p:blipFill>
        <p:spPr>
          <a:xfrm>
            <a:off x="0" y="-90488"/>
            <a:ext cx="12192000" cy="684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277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68F4F6B-C570-408D-A30D-B7A82C55D7D6}"/>
              </a:ext>
            </a:extLst>
          </p:cNvPr>
          <p:cNvGrpSpPr/>
          <p:nvPr/>
        </p:nvGrpSpPr>
        <p:grpSpPr>
          <a:xfrm>
            <a:off x="1687285" y="0"/>
            <a:ext cx="8817429" cy="6858000"/>
            <a:chOff x="1687285" y="0"/>
            <a:chExt cx="8817429" cy="6858000"/>
          </a:xfrm>
        </p:grpSpPr>
        <p:pic>
          <p:nvPicPr>
            <p:cNvPr id="5" name="Picture 4" descr="A picture containing indoor&#10;&#10;Description automatically generated">
              <a:extLst>
                <a:ext uri="{FF2B5EF4-FFF2-40B4-BE49-F238E27FC236}">
                  <a16:creationId xmlns:a16="http://schemas.microsoft.com/office/drawing/2014/main" id="{78FBC58D-5D58-4F5C-ACEF-A65A4D17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7285" y="0"/>
              <a:ext cx="8817429" cy="6858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3E4A85F-84D5-4849-B432-B54089DFB6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186" b="3336"/>
            <a:stretch/>
          </p:blipFill>
          <p:spPr>
            <a:xfrm rot="5400000">
              <a:off x="4712891" y="2191945"/>
              <a:ext cx="2832097" cy="26138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6011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Alastair Cota</dc:creator>
  <cp:lastModifiedBy>Alastair Cota</cp:lastModifiedBy>
  <cp:revision>7</cp:revision>
  <dcterms:created xsi:type="dcterms:W3CDTF">2021-04-11T14:56:44Z</dcterms:created>
  <dcterms:modified xsi:type="dcterms:W3CDTF">2021-04-11T15:36:24Z</dcterms:modified>
</cp:coreProperties>
</file>

<file path=docProps/thumbnail.jpeg>
</file>